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8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FA8748-2AEE-4CFF-ACF7-62C8C85ACB1F}" type="doc">
      <dgm:prSet loTypeId="urn:microsoft.com/office/officeart/2005/8/layout/radial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C3D85B-FC45-491D-BB3D-74BD7D2FD2BB}">
      <dgm:prSet phldrT="[Текст]" custT="1"/>
      <dgm:spPr/>
      <dgm:t>
        <a:bodyPr/>
        <a:lstStyle/>
        <a:p>
          <a:r>
            <a:rPr lang="ru-RU" sz="4800" b="1" dirty="0">
              <a:solidFill>
                <a:schemeClr val="accent2">
                  <a:lumMod val="50000"/>
                </a:schemeClr>
              </a:solidFill>
            </a:rPr>
            <a:t>Клиническая лабораторная диагностика</a:t>
          </a:r>
        </a:p>
      </dgm:t>
    </dgm:pt>
    <dgm:pt modelId="{8B0ED7AE-BF50-443A-9CAF-516856E8D179}" type="parTrans" cxnId="{72C3A815-DDBD-4D6C-ADEA-29B911B0EADB}">
      <dgm:prSet/>
      <dgm:spPr/>
      <dgm:t>
        <a:bodyPr/>
        <a:lstStyle/>
        <a:p>
          <a:endParaRPr lang="ru-RU"/>
        </a:p>
      </dgm:t>
    </dgm:pt>
    <dgm:pt modelId="{41BD2D93-87D8-427A-8BED-8841786E9508}" type="sibTrans" cxnId="{72C3A815-DDBD-4D6C-ADEA-29B911B0EADB}">
      <dgm:prSet/>
      <dgm:spPr/>
      <dgm:t>
        <a:bodyPr/>
        <a:lstStyle/>
        <a:p>
          <a:endParaRPr lang="ru-RU"/>
        </a:p>
      </dgm:t>
    </dgm:pt>
    <dgm:pt modelId="{471A94A2-AD26-4E20-80C1-BEA32DC6E5A7}" type="pres">
      <dgm:prSet presAssocID="{49FA8748-2AEE-4CFF-ACF7-62C8C85ACB1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951D90-640D-484E-A151-F39D23483E37}" type="pres">
      <dgm:prSet presAssocID="{49FA8748-2AEE-4CFF-ACF7-62C8C85ACB1F}" presName="radial" presStyleCnt="0">
        <dgm:presLayoutVars>
          <dgm:animLvl val="ctr"/>
        </dgm:presLayoutVars>
      </dgm:prSet>
      <dgm:spPr/>
    </dgm:pt>
    <dgm:pt modelId="{45444545-EB7A-4B73-9AD6-7FA305C92764}" type="pres">
      <dgm:prSet presAssocID="{F0C3D85B-FC45-491D-BB3D-74BD7D2FD2BB}" presName="centerShape" presStyleLbl="vennNode1" presStyleIdx="0" presStyleCnt="1" custScaleX="110523" custScaleY="76423"/>
      <dgm:spPr/>
      <dgm:t>
        <a:bodyPr/>
        <a:lstStyle/>
        <a:p>
          <a:endParaRPr lang="ru-RU"/>
        </a:p>
      </dgm:t>
    </dgm:pt>
  </dgm:ptLst>
  <dgm:cxnLst>
    <dgm:cxn modelId="{4D0BBE09-ACD1-4CE3-93A1-3167D3A33EC0}" type="presOf" srcId="{49FA8748-2AEE-4CFF-ACF7-62C8C85ACB1F}" destId="{471A94A2-AD26-4E20-80C1-BEA32DC6E5A7}" srcOrd="0" destOrd="0" presId="urn:microsoft.com/office/officeart/2005/8/layout/radial3"/>
    <dgm:cxn modelId="{72C3A815-DDBD-4D6C-ADEA-29B911B0EADB}" srcId="{49FA8748-2AEE-4CFF-ACF7-62C8C85ACB1F}" destId="{F0C3D85B-FC45-491D-BB3D-74BD7D2FD2BB}" srcOrd="0" destOrd="0" parTransId="{8B0ED7AE-BF50-443A-9CAF-516856E8D179}" sibTransId="{41BD2D93-87D8-427A-8BED-8841786E9508}"/>
    <dgm:cxn modelId="{1E7E0E0D-5A7D-4B38-94FE-B3C3CB8A1C26}" type="presOf" srcId="{F0C3D85B-FC45-491D-BB3D-74BD7D2FD2BB}" destId="{45444545-EB7A-4B73-9AD6-7FA305C92764}" srcOrd="0" destOrd="0" presId="urn:microsoft.com/office/officeart/2005/8/layout/radial3"/>
    <dgm:cxn modelId="{24086632-1C17-4CA9-8B04-0A08576953E3}" type="presParOf" srcId="{471A94A2-AD26-4E20-80C1-BEA32DC6E5A7}" destId="{31951D90-640D-484E-A151-F39D23483E37}" srcOrd="0" destOrd="0" presId="urn:microsoft.com/office/officeart/2005/8/layout/radial3"/>
    <dgm:cxn modelId="{16DA2664-E14E-4115-B8E4-7588D47863A8}" type="presParOf" srcId="{31951D90-640D-484E-A151-F39D23483E37}" destId="{45444545-EB7A-4B73-9AD6-7FA305C92764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FA8748-2AEE-4CFF-ACF7-62C8C85ACB1F}" type="doc">
      <dgm:prSet loTypeId="urn:microsoft.com/office/officeart/2005/8/layout/radial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C3D85B-FC45-491D-BB3D-74BD7D2FD2BB}">
      <dgm:prSet phldrT="[Текст]" custT="1"/>
      <dgm:spPr/>
      <dgm:t>
        <a:bodyPr/>
        <a:lstStyle/>
        <a:p>
          <a:r>
            <a:rPr lang="ru-RU" sz="4800" b="1" dirty="0" err="1">
              <a:solidFill>
                <a:schemeClr val="accent2">
                  <a:lumMod val="50000"/>
                </a:schemeClr>
              </a:solidFill>
            </a:rPr>
            <a:t>Эпиде</a:t>
          </a:r>
          <a:r>
            <a:rPr lang="ru-RU" sz="4800" b="1" dirty="0">
              <a:solidFill>
                <a:schemeClr val="accent2">
                  <a:lumMod val="50000"/>
                </a:schemeClr>
              </a:solidFill>
            </a:rPr>
            <a:t>-миология</a:t>
          </a:r>
        </a:p>
      </dgm:t>
    </dgm:pt>
    <dgm:pt modelId="{8B0ED7AE-BF50-443A-9CAF-516856E8D179}" type="parTrans" cxnId="{72C3A815-DDBD-4D6C-ADEA-29B911B0EADB}">
      <dgm:prSet/>
      <dgm:spPr/>
      <dgm:t>
        <a:bodyPr/>
        <a:lstStyle/>
        <a:p>
          <a:endParaRPr lang="ru-RU"/>
        </a:p>
      </dgm:t>
    </dgm:pt>
    <dgm:pt modelId="{41BD2D93-87D8-427A-8BED-8841786E9508}" type="sibTrans" cxnId="{72C3A815-DDBD-4D6C-ADEA-29B911B0EADB}">
      <dgm:prSet/>
      <dgm:spPr/>
      <dgm:t>
        <a:bodyPr/>
        <a:lstStyle/>
        <a:p>
          <a:endParaRPr lang="ru-RU"/>
        </a:p>
      </dgm:t>
    </dgm:pt>
    <dgm:pt modelId="{40BE9853-0C62-4806-B8CA-F6C5CD24ACBD}">
      <dgm:prSet phldrT="[Текст]" custT="1"/>
      <dgm:spPr/>
      <dgm:t>
        <a:bodyPr/>
        <a:lstStyle/>
        <a:p>
          <a:r>
            <a:rPr lang="ru-RU" sz="2000" b="1" dirty="0"/>
            <a:t>Врач бактериолог</a:t>
          </a:r>
        </a:p>
      </dgm:t>
    </dgm:pt>
    <dgm:pt modelId="{3114B63C-FA8C-43D3-80BA-F5B3E2B52D7E}" type="parTrans" cxnId="{144CA46E-44A6-476A-B2B3-4F6D9524E0F5}">
      <dgm:prSet/>
      <dgm:spPr/>
      <dgm:t>
        <a:bodyPr/>
        <a:lstStyle/>
        <a:p>
          <a:endParaRPr lang="ru-RU"/>
        </a:p>
      </dgm:t>
    </dgm:pt>
    <dgm:pt modelId="{F3E6C424-15C0-4049-9BC3-83D7E216C198}" type="sibTrans" cxnId="{144CA46E-44A6-476A-B2B3-4F6D9524E0F5}">
      <dgm:prSet/>
      <dgm:spPr/>
      <dgm:t>
        <a:bodyPr/>
        <a:lstStyle/>
        <a:p>
          <a:endParaRPr lang="ru-RU"/>
        </a:p>
      </dgm:t>
    </dgm:pt>
    <dgm:pt modelId="{C787F6B1-C0A8-4DFA-9F54-08343D061536}">
      <dgm:prSet phldrT="[Текст]" custT="1"/>
      <dgm:spPr/>
      <dgm:t>
        <a:bodyPr/>
        <a:lstStyle/>
        <a:p>
          <a:r>
            <a:rPr lang="ru-RU" sz="2000" b="1" dirty="0"/>
            <a:t>Врач </a:t>
          </a:r>
        </a:p>
        <a:p>
          <a:r>
            <a:rPr lang="ru-RU" sz="2000" b="1" dirty="0"/>
            <a:t> вирусолог</a:t>
          </a:r>
        </a:p>
        <a:p>
          <a:endParaRPr lang="ru-RU" sz="1400" b="1" dirty="0"/>
        </a:p>
      </dgm:t>
    </dgm:pt>
    <dgm:pt modelId="{135B304F-7CD6-457D-BF94-3E4324CD5C57}" type="parTrans" cxnId="{86885CD7-B7B5-4C56-ABC9-77595BAEE6CC}">
      <dgm:prSet/>
      <dgm:spPr/>
      <dgm:t>
        <a:bodyPr/>
        <a:lstStyle/>
        <a:p>
          <a:endParaRPr lang="ru-RU"/>
        </a:p>
      </dgm:t>
    </dgm:pt>
    <dgm:pt modelId="{379E9FE9-0380-4CAE-BACB-700C0516071D}" type="sibTrans" cxnId="{86885CD7-B7B5-4C56-ABC9-77595BAEE6CC}">
      <dgm:prSet/>
      <dgm:spPr/>
      <dgm:t>
        <a:bodyPr/>
        <a:lstStyle/>
        <a:p>
          <a:endParaRPr lang="ru-RU"/>
        </a:p>
      </dgm:t>
    </dgm:pt>
    <dgm:pt modelId="{78D46045-3784-48E7-A885-CD7C275D3F92}">
      <dgm:prSet phldrT="[Текст]" custT="1"/>
      <dgm:spPr/>
      <dgm:t>
        <a:bodyPr/>
        <a:lstStyle/>
        <a:p>
          <a:r>
            <a:rPr lang="ru-RU" sz="2000" b="1" dirty="0"/>
            <a:t>Врач</a:t>
          </a:r>
        </a:p>
        <a:p>
          <a:r>
            <a:rPr lang="ru-RU" sz="2000" b="1" dirty="0"/>
            <a:t> </a:t>
          </a:r>
          <a:r>
            <a:rPr lang="ru-RU" sz="2000" b="1" dirty="0" err="1"/>
            <a:t>дезинфектолог</a:t>
          </a:r>
          <a:endParaRPr lang="ru-RU" sz="2000" b="1" dirty="0"/>
        </a:p>
      </dgm:t>
    </dgm:pt>
    <dgm:pt modelId="{4642ACB6-61E3-437D-8D08-D0BE3DC81D87}" type="parTrans" cxnId="{94B2B7D0-86E1-4388-A356-E5634BC1E7EC}">
      <dgm:prSet/>
      <dgm:spPr/>
      <dgm:t>
        <a:bodyPr/>
        <a:lstStyle/>
        <a:p>
          <a:endParaRPr lang="ru-RU"/>
        </a:p>
      </dgm:t>
    </dgm:pt>
    <dgm:pt modelId="{9557014C-AF7E-41FC-8B25-84DA7D827695}" type="sibTrans" cxnId="{94B2B7D0-86E1-4388-A356-E5634BC1E7EC}">
      <dgm:prSet/>
      <dgm:spPr/>
      <dgm:t>
        <a:bodyPr/>
        <a:lstStyle/>
        <a:p>
          <a:endParaRPr lang="ru-RU"/>
        </a:p>
      </dgm:t>
    </dgm:pt>
    <dgm:pt modelId="{E9B1AEDC-B142-4611-B284-FCE5C26D850D}">
      <dgm:prSet phldrT="[Текст]" custT="1"/>
      <dgm:spPr/>
      <dgm:t>
        <a:bodyPr/>
        <a:lstStyle/>
        <a:p>
          <a:r>
            <a:rPr lang="ru-RU" sz="2000" b="1" dirty="0"/>
            <a:t>Врач паразитолог</a:t>
          </a:r>
        </a:p>
      </dgm:t>
    </dgm:pt>
    <dgm:pt modelId="{D15B1775-B5BC-47E6-82B0-EB6597DAFA8E}" type="parTrans" cxnId="{12A30BF5-67C9-4D88-85A3-F9CA44A8FDDF}">
      <dgm:prSet/>
      <dgm:spPr/>
      <dgm:t>
        <a:bodyPr/>
        <a:lstStyle/>
        <a:p>
          <a:endParaRPr lang="ru-RU"/>
        </a:p>
      </dgm:t>
    </dgm:pt>
    <dgm:pt modelId="{A0E24474-5682-4659-A8B0-EC31A8644550}" type="sibTrans" cxnId="{12A30BF5-67C9-4D88-85A3-F9CA44A8FDDF}">
      <dgm:prSet/>
      <dgm:spPr/>
      <dgm:t>
        <a:bodyPr/>
        <a:lstStyle/>
        <a:p>
          <a:endParaRPr lang="ru-RU"/>
        </a:p>
      </dgm:t>
    </dgm:pt>
    <dgm:pt modelId="{7FC4269E-A368-45C8-AA44-276DEE7679EE}">
      <dgm:prSet custT="1"/>
      <dgm:spPr/>
      <dgm:t>
        <a:bodyPr/>
        <a:lstStyle/>
        <a:p>
          <a:r>
            <a:rPr lang="ru-RU" sz="2000" b="1" dirty="0"/>
            <a:t>Эпидемиолог</a:t>
          </a:r>
        </a:p>
      </dgm:t>
    </dgm:pt>
    <dgm:pt modelId="{01FA6E3E-6D8C-4E8D-8A1D-C72C5B73FD01}" type="parTrans" cxnId="{020180CD-0F16-4720-B5A3-D2B5BF414736}">
      <dgm:prSet/>
      <dgm:spPr/>
      <dgm:t>
        <a:bodyPr/>
        <a:lstStyle/>
        <a:p>
          <a:endParaRPr lang="ru-RU"/>
        </a:p>
      </dgm:t>
    </dgm:pt>
    <dgm:pt modelId="{1C266B7B-18C7-4147-B10A-BA33038CB5E7}" type="sibTrans" cxnId="{020180CD-0F16-4720-B5A3-D2B5BF414736}">
      <dgm:prSet/>
      <dgm:spPr/>
      <dgm:t>
        <a:bodyPr/>
        <a:lstStyle/>
        <a:p>
          <a:endParaRPr lang="ru-RU"/>
        </a:p>
      </dgm:t>
    </dgm:pt>
    <dgm:pt modelId="{665C1513-CE89-47C4-9329-E9A3D6AB379B}">
      <dgm:prSet custT="1"/>
      <dgm:spPr/>
      <dgm:t>
        <a:bodyPr/>
        <a:lstStyle/>
        <a:p>
          <a:r>
            <a:rPr lang="ru-RU" sz="1800" b="1" dirty="0"/>
            <a:t>Госпитальный эпидемиолог</a:t>
          </a:r>
        </a:p>
      </dgm:t>
    </dgm:pt>
    <dgm:pt modelId="{B113D719-E7DD-4ECF-BFFC-087898E1F327}" type="parTrans" cxnId="{F1D8379F-96B0-493B-9F16-9371336DE8DA}">
      <dgm:prSet/>
      <dgm:spPr/>
      <dgm:t>
        <a:bodyPr/>
        <a:lstStyle/>
        <a:p>
          <a:endParaRPr lang="ru-RU"/>
        </a:p>
      </dgm:t>
    </dgm:pt>
    <dgm:pt modelId="{FED5F579-7858-4DCC-A5CB-FDDD66FBE0C8}" type="sibTrans" cxnId="{F1D8379F-96B0-493B-9F16-9371336DE8DA}">
      <dgm:prSet/>
      <dgm:spPr/>
      <dgm:t>
        <a:bodyPr/>
        <a:lstStyle/>
        <a:p>
          <a:endParaRPr lang="ru-RU"/>
        </a:p>
      </dgm:t>
    </dgm:pt>
    <dgm:pt modelId="{471A94A2-AD26-4E20-80C1-BEA32DC6E5A7}" type="pres">
      <dgm:prSet presAssocID="{49FA8748-2AEE-4CFF-ACF7-62C8C85ACB1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951D90-640D-484E-A151-F39D23483E37}" type="pres">
      <dgm:prSet presAssocID="{49FA8748-2AEE-4CFF-ACF7-62C8C85ACB1F}" presName="radial" presStyleCnt="0">
        <dgm:presLayoutVars>
          <dgm:animLvl val="ctr"/>
        </dgm:presLayoutVars>
      </dgm:prSet>
      <dgm:spPr/>
    </dgm:pt>
    <dgm:pt modelId="{45444545-EB7A-4B73-9AD6-7FA305C92764}" type="pres">
      <dgm:prSet presAssocID="{F0C3D85B-FC45-491D-BB3D-74BD7D2FD2BB}" presName="centerShape" presStyleLbl="vennNode1" presStyleIdx="0" presStyleCnt="7" custScaleX="131139"/>
      <dgm:spPr/>
      <dgm:t>
        <a:bodyPr/>
        <a:lstStyle/>
        <a:p>
          <a:endParaRPr lang="ru-RU"/>
        </a:p>
      </dgm:t>
    </dgm:pt>
    <dgm:pt modelId="{987BA3EB-799E-4EC6-8839-62B0BD24D1C5}" type="pres">
      <dgm:prSet presAssocID="{40BE9853-0C62-4806-B8CA-F6C5CD24ACBD}" presName="node" presStyleLbl="vennNode1" presStyleIdx="1" presStyleCnt="7" custScaleX="126738" custRadScaleRad="99258" custRadScaleInc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F4598-8937-4CB0-981E-B46C19852454}" type="pres">
      <dgm:prSet presAssocID="{C787F6B1-C0A8-4DFA-9F54-08343D061536}" presName="node" presStyleLbl="vennNode1" presStyleIdx="2" presStyleCnt="7" custScaleX="151735" custRadScaleRad="127100" custRadScaleInc="9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24BBF-A82A-4CD8-8A5A-8AD02CDAE1CE}" type="pres">
      <dgm:prSet presAssocID="{78D46045-3784-48E7-A885-CD7C275D3F92}" presName="node" presStyleLbl="vennNode1" presStyleIdx="3" presStyleCnt="7" custScaleX="158458" custScaleY="100786" custRadScaleRad="128815" custRadScaleInc="-11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76937-9B10-4E47-B52A-7335436C7614}" type="pres">
      <dgm:prSet presAssocID="{E9B1AEDC-B142-4611-B284-FCE5C26D850D}" presName="node" presStyleLbl="vennNode1" presStyleIdx="4" presStyleCnt="7" custScaleX="126086" custRadScaleRad="90654" custRadScaleInc="-2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4D7FE-114A-4B05-8B6A-3630D6E17402}" type="pres">
      <dgm:prSet presAssocID="{7FC4269E-A368-45C8-AA44-276DEE7679EE}" presName="node" presStyleLbl="vennNode1" presStyleIdx="5" presStyleCnt="7" custScaleX="140847" custRadScaleRad="131586" custRadScaleInc="89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793A2-EFFA-45F0-8CAB-92C1E59D339C}" type="pres">
      <dgm:prSet presAssocID="{665C1513-CE89-47C4-9329-E9A3D6AB379B}" presName="node" presStyleLbl="vennNode1" presStyleIdx="6" presStyleCnt="7" custScaleX="147092" custRadScaleRad="127956" custRadScaleInc="-9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30BF5-67C9-4D88-85A3-F9CA44A8FDDF}" srcId="{F0C3D85B-FC45-491D-BB3D-74BD7D2FD2BB}" destId="{E9B1AEDC-B142-4611-B284-FCE5C26D850D}" srcOrd="3" destOrd="0" parTransId="{D15B1775-B5BC-47E6-82B0-EB6597DAFA8E}" sibTransId="{A0E24474-5682-4659-A8B0-EC31A8644550}"/>
    <dgm:cxn modelId="{4D0BBE09-ACD1-4CE3-93A1-3167D3A33EC0}" type="presOf" srcId="{49FA8748-2AEE-4CFF-ACF7-62C8C85ACB1F}" destId="{471A94A2-AD26-4E20-80C1-BEA32DC6E5A7}" srcOrd="0" destOrd="0" presId="urn:microsoft.com/office/officeart/2005/8/layout/radial3"/>
    <dgm:cxn modelId="{B297C66D-BB6D-41A1-B740-8B08F61D1C2F}" type="presOf" srcId="{40BE9853-0C62-4806-B8CA-F6C5CD24ACBD}" destId="{987BA3EB-799E-4EC6-8839-62B0BD24D1C5}" srcOrd="0" destOrd="0" presId="urn:microsoft.com/office/officeart/2005/8/layout/radial3"/>
    <dgm:cxn modelId="{144CA46E-44A6-476A-B2B3-4F6D9524E0F5}" srcId="{F0C3D85B-FC45-491D-BB3D-74BD7D2FD2BB}" destId="{40BE9853-0C62-4806-B8CA-F6C5CD24ACBD}" srcOrd="0" destOrd="0" parTransId="{3114B63C-FA8C-43D3-80BA-F5B3E2B52D7E}" sibTransId="{F3E6C424-15C0-4049-9BC3-83D7E216C198}"/>
    <dgm:cxn modelId="{94B2B7D0-86E1-4388-A356-E5634BC1E7EC}" srcId="{F0C3D85B-FC45-491D-BB3D-74BD7D2FD2BB}" destId="{78D46045-3784-48E7-A885-CD7C275D3F92}" srcOrd="2" destOrd="0" parTransId="{4642ACB6-61E3-437D-8D08-D0BE3DC81D87}" sibTransId="{9557014C-AF7E-41FC-8B25-84DA7D827695}"/>
    <dgm:cxn modelId="{F1D8379F-96B0-493B-9F16-9371336DE8DA}" srcId="{F0C3D85B-FC45-491D-BB3D-74BD7D2FD2BB}" destId="{665C1513-CE89-47C4-9329-E9A3D6AB379B}" srcOrd="5" destOrd="0" parTransId="{B113D719-E7DD-4ECF-BFFC-087898E1F327}" sibTransId="{FED5F579-7858-4DCC-A5CB-FDDD66FBE0C8}"/>
    <dgm:cxn modelId="{189FBA75-2517-468F-96CC-BE7EE6102393}" type="presOf" srcId="{665C1513-CE89-47C4-9329-E9A3D6AB379B}" destId="{DF9793A2-EFFA-45F0-8CAB-92C1E59D339C}" srcOrd="0" destOrd="0" presId="urn:microsoft.com/office/officeart/2005/8/layout/radial3"/>
    <dgm:cxn modelId="{86885CD7-B7B5-4C56-ABC9-77595BAEE6CC}" srcId="{F0C3D85B-FC45-491D-BB3D-74BD7D2FD2BB}" destId="{C787F6B1-C0A8-4DFA-9F54-08343D061536}" srcOrd="1" destOrd="0" parTransId="{135B304F-7CD6-457D-BF94-3E4324CD5C57}" sibTransId="{379E9FE9-0380-4CAE-BACB-700C0516071D}"/>
    <dgm:cxn modelId="{020180CD-0F16-4720-B5A3-D2B5BF414736}" srcId="{F0C3D85B-FC45-491D-BB3D-74BD7D2FD2BB}" destId="{7FC4269E-A368-45C8-AA44-276DEE7679EE}" srcOrd="4" destOrd="0" parTransId="{01FA6E3E-6D8C-4E8D-8A1D-C72C5B73FD01}" sibTransId="{1C266B7B-18C7-4147-B10A-BA33038CB5E7}"/>
    <dgm:cxn modelId="{72C3A815-DDBD-4D6C-ADEA-29B911B0EADB}" srcId="{49FA8748-2AEE-4CFF-ACF7-62C8C85ACB1F}" destId="{F0C3D85B-FC45-491D-BB3D-74BD7D2FD2BB}" srcOrd="0" destOrd="0" parTransId="{8B0ED7AE-BF50-443A-9CAF-516856E8D179}" sibTransId="{41BD2D93-87D8-427A-8BED-8841786E9508}"/>
    <dgm:cxn modelId="{433F3B56-8DF0-4690-9321-A225AC274EDB}" type="presOf" srcId="{7FC4269E-A368-45C8-AA44-276DEE7679EE}" destId="{86D4D7FE-114A-4B05-8B6A-3630D6E17402}" srcOrd="0" destOrd="0" presId="urn:microsoft.com/office/officeart/2005/8/layout/radial3"/>
    <dgm:cxn modelId="{02B2D614-433F-4AC0-801B-04249F643A4A}" type="presOf" srcId="{C787F6B1-C0A8-4DFA-9F54-08343D061536}" destId="{1C4F4598-8937-4CB0-981E-B46C19852454}" srcOrd="0" destOrd="0" presId="urn:microsoft.com/office/officeart/2005/8/layout/radial3"/>
    <dgm:cxn modelId="{1E7E0E0D-5A7D-4B38-94FE-B3C3CB8A1C26}" type="presOf" srcId="{F0C3D85B-FC45-491D-BB3D-74BD7D2FD2BB}" destId="{45444545-EB7A-4B73-9AD6-7FA305C92764}" srcOrd="0" destOrd="0" presId="urn:microsoft.com/office/officeart/2005/8/layout/radial3"/>
    <dgm:cxn modelId="{63A8263C-9CA1-477C-97E1-848AEBE38C86}" type="presOf" srcId="{78D46045-3784-48E7-A885-CD7C275D3F92}" destId="{87024BBF-A82A-4CD8-8A5A-8AD02CDAE1CE}" srcOrd="0" destOrd="0" presId="urn:microsoft.com/office/officeart/2005/8/layout/radial3"/>
    <dgm:cxn modelId="{FB0BC852-E30A-4696-A294-C71DC123522A}" type="presOf" srcId="{E9B1AEDC-B142-4611-B284-FCE5C26D850D}" destId="{3D776937-9B10-4E47-B52A-7335436C7614}" srcOrd="0" destOrd="0" presId="urn:microsoft.com/office/officeart/2005/8/layout/radial3"/>
    <dgm:cxn modelId="{24086632-1C17-4CA9-8B04-0A08576953E3}" type="presParOf" srcId="{471A94A2-AD26-4E20-80C1-BEA32DC6E5A7}" destId="{31951D90-640D-484E-A151-F39D23483E37}" srcOrd="0" destOrd="0" presId="urn:microsoft.com/office/officeart/2005/8/layout/radial3"/>
    <dgm:cxn modelId="{16DA2664-E14E-4115-B8E4-7588D47863A8}" type="presParOf" srcId="{31951D90-640D-484E-A151-F39D23483E37}" destId="{45444545-EB7A-4B73-9AD6-7FA305C92764}" srcOrd="0" destOrd="0" presId="urn:microsoft.com/office/officeart/2005/8/layout/radial3"/>
    <dgm:cxn modelId="{4F08370B-320F-43DB-850A-BB3BA0307BEE}" type="presParOf" srcId="{31951D90-640D-484E-A151-F39D23483E37}" destId="{987BA3EB-799E-4EC6-8839-62B0BD24D1C5}" srcOrd="1" destOrd="0" presId="urn:microsoft.com/office/officeart/2005/8/layout/radial3"/>
    <dgm:cxn modelId="{5855B2D8-BB82-466D-A39C-24FB41676F17}" type="presParOf" srcId="{31951D90-640D-484E-A151-F39D23483E37}" destId="{1C4F4598-8937-4CB0-981E-B46C19852454}" srcOrd="2" destOrd="0" presId="urn:microsoft.com/office/officeart/2005/8/layout/radial3"/>
    <dgm:cxn modelId="{2A203108-5A38-4D1C-AB30-27436E19B798}" type="presParOf" srcId="{31951D90-640D-484E-A151-F39D23483E37}" destId="{87024BBF-A82A-4CD8-8A5A-8AD02CDAE1CE}" srcOrd="3" destOrd="0" presId="urn:microsoft.com/office/officeart/2005/8/layout/radial3"/>
    <dgm:cxn modelId="{398002F0-BBF1-45D7-AE26-E498DB9BC807}" type="presParOf" srcId="{31951D90-640D-484E-A151-F39D23483E37}" destId="{3D776937-9B10-4E47-B52A-7335436C7614}" srcOrd="4" destOrd="0" presId="urn:microsoft.com/office/officeart/2005/8/layout/radial3"/>
    <dgm:cxn modelId="{97E76B8B-62CB-4D05-9470-E115D734C56E}" type="presParOf" srcId="{31951D90-640D-484E-A151-F39D23483E37}" destId="{86D4D7FE-114A-4B05-8B6A-3630D6E17402}" srcOrd="5" destOrd="0" presId="urn:microsoft.com/office/officeart/2005/8/layout/radial3"/>
    <dgm:cxn modelId="{F2FBFD4C-993D-4C53-AB73-1148988844A4}" type="presParOf" srcId="{31951D90-640D-484E-A151-F39D23483E37}" destId="{DF9793A2-EFFA-45F0-8CAB-92C1E59D33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FA8748-2AEE-4CFF-ACF7-62C8C85ACB1F}" type="doc">
      <dgm:prSet loTypeId="urn:microsoft.com/office/officeart/2005/8/layout/radial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C3D85B-FC45-491D-BB3D-74BD7D2FD2BB}">
      <dgm:prSet phldrT="[Текст]" custT="1"/>
      <dgm:spPr/>
      <dgm:t>
        <a:bodyPr/>
        <a:lstStyle/>
        <a:p>
          <a:r>
            <a:rPr lang="ru-RU" sz="4800" b="1" dirty="0">
              <a:solidFill>
                <a:schemeClr val="accent2">
                  <a:lumMod val="50000"/>
                </a:schemeClr>
              </a:solidFill>
            </a:rPr>
            <a:t>Гигиена</a:t>
          </a:r>
        </a:p>
      </dgm:t>
    </dgm:pt>
    <dgm:pt modelId="{8B0ED7AE-BF50-443A-9CAF-516856E8D179}" type="parTrans" cxnId="{72C3A815-DDBD-4D6C-ADEA-29B911B0EADB}">
      <dgm:prSet/>
      <dgm:spPr/>
      <dgm:t>
        <a:bodyPr/>
        <a:lstStyle/>
        <a:p>
          <a:endParaRPr lang="ru-RU"/>
        </a:p>
      </dgm:t>
    </dgm:pt>
    <dgm:pt modelId="{41BD2D93-87D8-427A-8BED-8841786E9508}" type="sibTrans" cxnId="{72C3A815-DDBD-4D6C-ADEA-29B911B0EADB}">
      <dgm:prSet/>
      <dgm:spPr/>
      <dgm:t>
        <a:bodyPr/>
        <a:lstStyle/>
        <a:p>
          <a:endParaRPr lang="ru-RU"/>
        </a:p>
      </dgm:t>
    </dgm:pt>
    <dgm:pt modelId="{40BE9853-0C62-4806-B8CA-F6C5CD24ACBD}">
      <dgm:prSet phldrT="[Текст]" custT="1"/>
      <dgm:spPr/>
      <dgm:t>
        <a:bodyPr/>
        <a:lstStyle/>
        <a:p>
          <a:r>
            <a:rPr lang="ru-RU" sz="1400" b="1" dirty="0"/>
            <a:t>Коммунальная гигиена</a:t>
          </a:r>
        </a:p>
      </dgm:t>
    </dgm:pt>
    <dgm:pt modelId="{3114B63C-FA8C-43D3-80BA-F5B3E2B52D7E}" type="parTrans" cxnId="{144CA46E-44A6-476A-B2B3-4F6D9524E0F5}">
      <dgm:prSet/>
      <dgm:spPr/>
      <dgm:t>
        <a:bodyPr/>
        <a:lstStyle/>
        <a:p>
          <a:endParaRPr lang="ru-RU"/>
        </a:p>
      </dgm:t>
    </dgm:pt>
    <dgm:pt modelId="{F3E6C424-15C0-4049-9BC3-83D7E216C198}" type="sibTrans" cxnId="{144CA46E-44A6-476A-B2B3-4F6D9524E0F5}">
      <dgm:prSet/>
      <dgm:spPr/>
      <dgm:t>
        <a:bodyPr/>
        <a:lstStyle/>
        <a:p>
          <a:endParaRPr lang="ru-RU"/>
        </a:p>
      </dgm:t>
    </dgm:pt>
    <dgm:pt modelId="{C787F6B1-C0A8-4DFA-9F54-08343D061536}">
      <dgm:prSet phldrT="[Текст]" custT="1"/>
      <dgm:spPr/>
      <dgm:t>
        <a:bodyPr/>
        <a:lstStyle/>
        <a:p>
          <a:r>
            <a:rPr lang="ru-RU" sz="1400" b="1" dirty="0"/>
            <a:t>Санитарно-гигиенические лабораторные исследования</a:t>
          </a:r>
        </a:p>
      </dgm:t>
    </dgm:pt>
    <dgm:pt modelId="{135B304F-7CD6-457D-BF94-3E4324CD5C57}" type="parTrans" cxnId="{86885CD7-B7B5-4C56-ABC9-77595BAEE6CC}">
      <dgm:prSet/>
      <dgm:spPr/>
      <dgm:t>
        <a:bodyPr/>
        <a:lstStyle/>
        <a:p>
          <a:endParaRPr lang="ru-RU"/>
        </a:p>
      </dgm:t>
    </dgm:pt>
    <dgm:pt modelId="{379E9FE9-0380-4CAE-BACB-700C0516071D}" type="sibTrans" cxnId="{86885CD7-B7B5-4C56-ABC9-77595BAEE6CC}">
      <dgm:prSet/>
      <dgm:spPr/>
      <dgm:t>
        <a:bodyPr/>
        <a:lstStyle/>
        <a:p>
          <a:endParaRPr lang="ru-RU"/>
        </a:p>
      </dgm:t>
    </dgm:pt>
    <dgm:pt modelId="{78D46045-3784-48E7-A885-CD7C275D3F92}">
      <dgm:prSet phldrT="[Текст]" custT="1"/>
      <dgm:spPr/>
      <dgm:t>
        <a:bodyPr/>
        <a:lstStyle/>
        <a:p>
          <a:r>
            <a:rPr lang="ru-RU" sz="1600" b="1" dirty="0" err="1"/>
            <a:t>Радиацион-ная</a:t>
          </a:r>
          <a:r>
            <a:rPr lang="ru-RU" sz="1600" b="1" dirty="0"/>
            <a:t> гигиена</a:t>
          </a:r>
        </a:p>
      </dgm:t>
    </dgm:pt>
    <dgm:pt modelId="{4642ACB6-61E3-437D-8D08-D0BE3DC81D87}" type="parTrans" cxnId="{94B2B7D0-86E1-4388-A356-E5634BC1E7EC}">
      <dgm:prSet/>
      <dgm:spPr/>
      <dgm:t>
        <a:bodyPr/>
        <a:lstStyle/>
        <a:p>
          <a:endParaRPr lang="ru-RU"/>
        </a:p>
      </dgm:t>
    </dgm:pt>
    <dgm:pt modelId="{9557014C-AF7E-41FC-8B25-84DA7D827695}" type="sibTrans" cxnId="{94B2B7D0-86E1-4388-A356-E5634BC1E7EC}">
      <dgm:prSet/>
      <dgm:spPr/>
      <dgm:t>
        <a:bodyPr/>
        <a:lstStyle/>
        <a:p>
          <a:endParaRPr lang="ru-RU"/>
        </a:p>
      </dgm:t>
    </dgm:pt>
    <dgm:pt modelId="{E9B1AEDC-B142-4611-B284-FCE5C26D850D}">
      <dgm:prSet phldrT="[Текст]" custT="1"/>
      <dgm:spPr/>
      <dgm:t>
        <a:bodyPr/>
        <a:lstStyle/>
        <a:p>
          <a:r>
            <a:rPr lang="ru-RU" sz="1600" b="1" dirty="0"/>
            <a:t>Гигиена питания</a:t>
          </a:r>
        </a:p>
      </dgm:t>
    </dgm:pt>
    <dgm:pt modelId="{D15B1775-B5BC-47E6-82B0-EB6597DAFA8E}" type="parTrans" cxnId="{12A30BF5-67C9-4D88-85A3-F9CA44A8FDDF}">
      <dgm:prSet/>
      <dgm:spPr/>
      <dgm:t>
        <a:bodyPr/>
        <a:lstStyle/>
        <a:p>
          <a:endParaRPr lang="ru-RU"/>
        </a:p>
      </dgm:t>
    </dgm:pt>
    <dgm:pt modelId="{A0E24474-5682-4659-A8B0-EC31A8644550}" type="sibTrans" cxnId="{12A30BF5-67C9-4D88-85A3-F9CA44A8FDDF}">
      <dgm:prSet/>
      <dgm:spPr/>
      <dgm:t>
        <a:bodyPr/>
        <a:lstStyle/>
        <a:p>
          <a:endParaRPr lang="ru-RU"/>
        </a:p>
      </dgm:t>
    </dgm:pt>
    <dgm:pt modelId="{52373541-0C5F-4FE0-BF6F-86D08DA4297E}">
      <dgm:prSet custT="1"/>
      <dgm:spPr/>
      <dgm:t>
        <a:bodyPr/>
        <a:lstStyle/>
        <a:p>
          <a:r>
            <a:rPr lang="ru-RU" sz="1600" b="1" dirty="0"/>
            <a:t>Гигиена труда</a:t>
          </a:r>
        </a:p>
      </dgm:t>
    </dgm:pt>
    <dgm:pt modelId="{C89B182F-8350-49C5-900C-C3A7F8626262}" type="parTrans" cxnId="{A00BF52F-845F-478B-A608-227509FDD2DD}">
      <dgm:prSet/>
      <dgm:spPr/>
      <dgm:t>
        <a:bodyPr/>
        <a:lstStyle/>
        <a:p>
          <a:endParaRPr lang="ru-RU"/>
        </a:p>
      </dgm:t>
    </dgm:pt>
    <dgm:pt modelId="{67A3254D-7B6F-4B9E-9C70-37FB4DE242A8}" type="sibTrans" cxnId="{A00BF52F-845F-478B-A608-227509FDD2DD}">
      <dgm:prSet/>
      <dgm:spPr/>
      <dgm:t>
        <a:bodyPr/>
        <a:lstStyle/>
        <a:p>
          <a:endParaRPr lang="ru-RU"/>
        </a:p>
      </dgm:t>
    </dgm:pt>
    <dgm:pt modelId="{7FC4269E-A368-45C8-AA44-276DEE7679EE}">
      <dgm:prSet custT="1"/>
      <dgm:spPr/>
      <dgm:t>
        <a:bodyPr/>
        <a:lstStyle/>
        <a:p>
          <a:r>
            <a:rPr lang="ru-RU" sz="1600" b="1" dirty="0"/>
            <a:t>Гигиена детей и подростков</a:t>
          </a:r>
        </a:p>
      </dgm:t>
    </dgm:pt>
    <dgm:pt modelId="{01FA6E3E-6D8C-4E8D-8A1D-C72C5B73FD01}" type="parTrans" cxnId="{020180CD-0F16-4720-B5A3-D2B5BF414736}">
      <dgm:prSet/>
      <dgm:spPr/>
      <dgm:t>
        <a:bodyPr/>
        <a:lstStyle/>
        <a:p>
          <a:endParaRPr lang="ru-RU"/>
        </a:p>
      </dgm:t>
    </dgm:pt>
    <dgm:pt modelId="{1C266B7B-18C7-4147-B10A-BA33038CB5E7}" type="sibTrans" cxnId="{020180CD-0F16-4720-B5A3-D2B5BF414736}">
      <dgm:prSet/>
      <dgm:spPr/>
      <dgm:t>
        <a:bodyPr/>
        <a:lstStyle/>
        <a:p>
          <a:endParaRPr lang="ru-RU"/>
        </a:p>
      </dgm:t>
    </dgm:pt>
    <dgm:pt modelId="{665C1513-CE89-47C4-9329-E9A3D6AB379B}">
      <dgm:prSet custT="1"/>
      <dgm:spPr/>
      <dgm:t>
        <a:bodyPr/>
        <a:lstStyle/>
        <a:p>
          <a:r>
            <a:rPr lang="ru-RU" sz="1600" b="1" dirty="0"/>
            <a:t>Организация </a:t>
          </a:r>
          <a:r>
            <a:rPr lang="ru-RU" sz="1600" b="1" dirty="0" err="1"/>
            <a:t>здравоохра-нения</a:t>
          </a:r>
          <a:r>
            <a:rPr lang="ru-RU" sz="1600" b="1" dirty="0"/>
            <a:t> и общественное здоровье</a:t>
          </a:r>
        </a:p>
      </dgm:t>
    </dgm:pt>
    <dgm:pt modelId="{B113D719-E7DD-4ECF-BFFC-087898E1F327}" type="parTrans" cxnId="{F1D8379F-96B0-493B-9F16-9371336DE8DA}">
      <dgm:prSet/>
      <dgm:spPr/>
      <dgm:t>
        <a:bodyPr/>
        <a:lstStyle/>
        <a:p>
          <a:endParaRPr lang="ru-RU"/>
        </a:p>
      </dgm:t>
    </dgm:pt>
    <dgm:pt modelId="{FED5F579-7858-4DCC-A5CB-FDDD66FBE0C8}" type="sibTrans" cxnId="{F1D8379F-96B0-493B-9F16-9371336DE8DA}">
      <dgm:prSet/>
      <dgm:spPr/>
      <dgm:t>
        <a:bodyPr/>
        <a:lstStyle/>
        <a:p>
          <a:endParaRPr lang="ru-RU"/>
        </a:p>
      </dgm:t>
    </dgm:pt>
    <dgm:pt modelId="{953A692D-36F2-4F13-A250-03AC9DF369D8}">
      <dgm:prSet custT="1"/>
      <dgm:spPr/>
      <dgm:t>
        <a:bodyPr/>
        <a:lstStyle/>
        <a:p>
          <a:r>
            <a:rPr lang="ru-RU" sz="1200" b="1" dirty="0"/>
            <a:t>Гигиеническое</a:t>
          </a:r>
          <a:r>
            <a:rPr lang="ru-RU" sz="1300" b="1" dirty="0"/>
            <a:t> воспитание</a:t>
          </a:r>
        </a:p>
      </dgm:t>
    </dgm:pt>
    <dgm:pt modelId="{04575000-F8C9-48DF-B61A-72CB1FFAB7C7}" type="parTrans" cxnId="{703234A2-B1D9-4E60-9782-D9EDF0178E90}">
      <dgm:prSet/>
      <dgm:spPr/>
      <dgm:t>
        <a:bodyPr/>
        <a:lstStyle/>
        <a:p>
          <a:endParaRPr lang="ru-RU"/>
        </a:p>
      </dgm:t>
    </dgm:pt>
    <dgm:pt modelId="{5BBD5EFB-8DC5-4177-B193-EC2BA3D45B71}" type="sibTrans" cxnId="{703234A2-B1D9-4E60-9782-D9EDF0178E90}">
      <dgm:prSet/>
      <dgm:spPr/>
      <dgm:t>
        <a:bodyPr/>
        <a:lstStyle/>
        <a:p>
          <a:endParaRPr lang="ru-RU"/>
        </a:p>
      </dgm:t>
    </dgm:pt>
    <dgm:pt modelId="{471A94A2-AD26-4E20-80C1-BEA32DC6E5A7}" type="pres">
      <dgm:prSet presAssocID="{49FA8748-2AEE-4CFF-ACF7-62C8C85ACB1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951D90-640D-484E-A151-F39D23483E37}" type="pres">
      <dgm:prSet presAssocID="{49FA8748-2AEE-4CFF-ACF7-62C8C85ACB1F}" presName="radial" presStyleCnt="0">
        <dgm:presLayoutVars>
          <dgm:animLvl val="ctr"/>
        </dgm:presLayoutVars>
      </dgm:prSet>
      <dgm:spPr/>
    </dgm:pt>
    <dgm:pt modelId="{45444545-EB7A-4B73-9AD6-7FA305C92764}" type="pres">
      <dgm:prSet presAssocID="{F0C3D85B-FC45-491D-BB3D-74BD7D2FD2BB}" presName="centerShape" presStyleLbl="vennNode1" presStyleIdx="0" presStyleCnt="9"/>
      <dgm:spPr/>
      <dgm:t>
        <a:bodyPr/>
        <a:lstStyle/>
        <a:p>
          <a:endParaRPr lang="ru-RU"/>
        </a:p>
      </dgm:t>
    </dgm:pt>
    <dgm:pt modelId="{987BA3EB-799E-4EC6-8839-62B0BD24D1C5}" type="pres">
      <dgm:prSet presAssocID="{40BE9853-0C62-4806-B8CA-F6C5CD24ACBD}" presName="node" presStyleLbl="vennNode1" presStyleIdx="1" presStyleCnt="9" custScaleX="104910" custRadScaleRad="99258" custRadScaleInc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F4598-8937-4CB0-981E-B46C19852454}" type="pres">
      <dgm:prSet presAssocID="{C787F6B1-C0A8-4DFA-9F54-08343D061536}" presName="node" presStyleLbl="vennNode1" presStyleIdx="2" presStyleCnt="9" custScaleX="111813" custRadScaleRad="99543" custRadScaleInc="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24BBF-A82A-4CD8-8A5A-8AD02CDAE1CE}" type="pres">
      <dgm:prSet presAssocID="{78D46045-3784-48E7-A885-CD7C275D3F92}" presName="node" presStyleLbl="vennNode1" presStyleIdx="3" presStyleCnt="9" custScaleX="113028" custScaleY="100786" custRadScaleRad="105267" custRadScaleInc="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76937-9B10-4E47-B52A-7335436C7614}" type="pres">
      <dgm:prSet presAssocID="{E9B1AEDC-B142-4611-B284-FCE5C26D850D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69666-0295-4812-8ABA-D0C66A09C4DE}" type="pres">
      <dgm:prSet presAssocID="{52373541-0C5F-4FE0-BF6F-86D08DA4297E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4D7FE-114A-4B05-8B6A-3630D6E17402}" type="pres">
      <dgm:prSet presAssocID="{7FC4269E-A368-45C8-AA44-276DEE7679EE}" presName="node" presStyleLbl="vennNode1" presStyleIdx="6" presStyleCnt="9" custRadScaleRad="99676" custRadScaleInc="101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793A2-EFFA-45F0-8CAB-92C1E59D339C}" type="pres">
      <dgm:prSet presAssocID="{665C1513-CE89-47C4-9329-E9A3D6AB379B}" presName="node" presStyleLbl="vennNode1" presStyleIdx="7" presStyleCnt="9" custScaleX="120818" custRadScaleRad="105081" custRadScaleInc="-98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AA94E-FB6D-474D-B4BF-16998C40CB5D}" type="pres">
      <dgm:prSet presAssocID="{953A692D-36F2-4F13-A250-03AC9DF369D8}" presName="node" presStyleLbl="vennNode1" presStyleIdx="8" presStyleCnt="9" custRadScaleRad="100071" custRadScaleInc="-1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30BF5-67C9-4D88-85A3-F9CA44A8FDDF}" srcId="{F0C3D85B-FC45-491D-BB3D-74BD7D2FD2BB}" destId="{E9B1AEDC-B142-4611-B284-FCE5C26D850D}" srcOrd="3" destOrd="0" parTransId="{D15B1775-B5BC-47E6-82B0-EB6597DAFA8E}" sibTransId="{A0E24474-5682-4659-A8B0-EC31A8644550}"/>
    <dgm:cxn modelId="{4D0BBE09-ACD1-4CE3-93A1-3167D3A33EC0}" type="presOf" srcId="{49FA8748-2AEE-4CFF-ACF7-62C8C85ACB1F}" destId="{471A94A2-AD26-4E20-80C1-BEA32DC6E5A7}" srcOrd="0" destOrd="0" presId="urn:microsoft.com/office/officeart/2005/8/layout/radial3"/>
    <dgm:cxn modelId="{703234A2-B1D9-4E60-9782-D9EDF0178E90}" srcId="{F0C3D85B-FC45-491D-BB3D-74BD7D2FD2BB}" destId="{953A692D-36F2-4F13-A250-03AC9DF369D8}" srcOrd="7" destOrd="0" parTransId="{04575000-F8C9-48DF-B61A-72CB1FFAB7C7}" sibTransId="{5BBD5EFB-8DC5-4177-B193-EC2BA3D45B71}"/>
    <dgm:cxn modelId="{B297C66D-BB6D-41A1-B740-8B08F61D1C2F}" type="presOf" srcId="{40BE9853-0C62-4806-B8CA-F6C5CD24ACBD}" destId="{987BA3EB-799E-4EC6-8839-62B0BD24D1C5}" srcOrd="0" destOrd="0" presId="urn:microsoft.com/office/officeart/2005/8/layout/radial3"/>
    <dgm:cxn modelId="{82395B67-ED4F-4DAC-9AF7-5DCB07FF22B5}" type="presOf" srcId="{52373541-0C5F-4FE0-BF6F-86D08DA4297E}" destId="{90369666-0295-4812-8ABA-D0C66A09C4DE}" srcOrd="0" destOrd="0" presId="urn:microsoft.com/office/officeart/2005/8/layout/radial3"/>
    <dgm:cxn modelId="{144CA46E-44A6-476A-B2B3-4F6D9524E0F5}" srcId="{F0C3D85B-FC45-491D-BB3D-74BD7D2FD2BB}" destId="{40BE9853-0C62-4806-B8CA-F6C5CD24ACBD}" srcOrd="0" destOrd="0" parTransId="{3114B63C-FA8C-43D3-80BA-F5B3E2B52D7E}" sibTransId="{F3E6C424-15C0-4049-9BC3-83D7E216C198}"/>
    <dgm:cxn modelId="{94B2B7D0-86E1-4388-A356-E5634BC1E7EC}" srcId="{F0C3D85B-FC45-491D-BB3D-74BD7D2FD2BB}" destId="{78D46045-3784-48E7-A885-CD7C275D3F92}" srcOrd="2" destOrd="0" parTransId="{4642ACB6-61E3-437D-8D08-D0BE3DC81D87}" sibTransId="{9557014C-AF7E-41FC-8B25-84DA7D827695}"/>
    <dgm:cxn modelId="{F1D8379F-96B0-493B-9F16-9371336DE8DA}" srcId="{F0C3D85B-FC45-491D-BB3D-74BD7D2FD2BB}" destId="{665C1513-CE89-47C4-9329-E9A3D6AB379B}" srcOrd="6" destOrd="0" parTransId="{B113D719-E7DD-4ECF-BFFC-087898E1F327}" sibTransId="{FED5F579-7858-4DCC-A5CB-FDDD66FBE0C8}"/>
    <dgm:cxn modelId="{189FBA75-2517-468F-96CC-BE7EE6102393}" type="presOf" srcId="{665C1513-CE89-47C4-9329-E9A3D6AB379B}" destId="{DF9793A2-EFFA-45F0-8CAB-92C1E59D339C}" srcOrd="0" destOrd="0" presId="urn:microsoft.com/office/officeart/2005/8/layout/radial3"/>
    <dgm:cxn modelId="{86885CD7-B7B5-4C56-ABC9-77595BAEE6CC}" srcId="{F0C3D85B-FC45-491D-BB3D-74BD7D2FD2BB}" destId="{C787F6B1-C0A8-4DFA-9F54-08343D061536}" srcOrd="1" destOrd="0" parTransId="{135B304F-7CD6-457D-BF94-3E4324CD5C57}" sibTransId="{379E9FE9-0380-4CAE-BACB-700C0516071D}"/>
    <dgm:cxn modelId="{020180CD-0F16-4720-B5A3-D2B5BF414736}" srcId="{F0C3D85B-FC45-491D-BB3D-74BD7D2FD2BB}" destId="{7FC4269E-A368-45C8-AA44-276DEE7679EE}" srcOrd="5" destOrd="0" parTransId="{01FA6E3E-6D8C-4E8D-8A1D-C72C5B73FD01}" sibTransId="{1C266B7B-18C7-4147-B10A-BA33038CB5E7}"/>
    <dgm:cxn modelId="{72C3A815-DDBD-4D6C-ADEA-29B911B0EADB}" srcId="{49FA8748-2AEE-4CFF-ACF7-62C8C85ACB1F}" destId="{F0C3D85B-FC45-491D-BB3D-74BD7D2FD2BB}" srcOrd="0" destOrd="0" parTransId="{8B0ED7AE-BF50-443A-9CAF-516856E8D179}" sibTransId="{41BD2D93-87D8-427A-8BED-8841786E9508}"/>
    <dgm:cxn modelId="{2E3B7430-D35E-4779-B8EF-350BC1C58D50}" type="presOf" srcId="{953A692D-36F2-4F13-A250-03AC9DF369D8}" destId="{000AA94E-FB6D-474D-B4BF-16998C40CB5D}" srcOrd="0" destOrd="0" presId="urn:microsoft.com/office/officeart/2005/8/layout/radial3"/>
    <dgm:cxn modelId="{433F3B56-8DF0-4690-9321-A225AC274EDB}" type="presOf" srcId="{7FC4269E-A368-45C8-AA44-276DEE7679EE}" destId="{86D4D7FE-114A-4B05-8B6A-3630D6E17402}" srcOrd="0" destOrd="0" presId="urn:microsoft.com/office/officeart/2005/8/layout/radial3"/>
    <dgm:cxn modelId="{02B2D614-433F-4AC0-801B-04249F643A4A}" type="presOf" srcId="{C787F6B1-C0A8-4DFA-9F54-08343D061536}" destId="{1C4F4598-8937-4CB0-981E-B46C19852454}" srcOrd="0" destOrd="0" presId="urn:microsoft.com/office/officeart/2005/8/layout/radial3"/>
    <dgm:cxn modelId="{1E7E0E0D-5A7D-4B38-94FE-B3C3CB8A1C26}" type="presOf" srcId="{F0C3D85B-FC45-491D-BB3D-74BD7D2FD2BB}" destId="{45444545-EB7A-4B73-9AD6-7FA305C92764}" srcOrd="0" destOrd="0" presId="urn:microsoft.com/office/officeart/2005/8/layout/radial3"/>
    <dgm:cxn modelId="{63A8263C-9CA1-477C-97E1-848AEBE38C86}" type="presOf" srcId="{78D46045-3784-48E7-A885-CD7C275D3F92}" destId="{87024BBF-A82A-4CD8-8A5A-8AD02CDAE1CE}" srcOrd="0" destOrd="0" presId="urn:microsoft.com/office/officeart/2005/8/layout/radial3"/>
    <dgm:cxn modelId="{FB0BC852-E30A-4696-A294-C71DC123522A}" type="presOf" srcId="{E9B1AEDC-B142-4611-B284-FCE5C26D850D}" destId="{3D776937-9B10-4E47-B52A-7335436C7614}" srcOrd="0" destOrd="0" presId="urn:microsoft.com/office/officeart/2005/8/layout/radial3"/>
    <dgm:cxn modelId="{A00BF52F-845F-478B-A608-227509FDD2DD}" srcId="{F0C3D85B-FC45-491D-BB3D-74BD7D2FD2BB}" destId="{52373541-0C5F-4FE0-BF6F-86D08DA4297E}" srcOrd="4" destOrd="0" parTransId="{C89B182F-8350-49C5-900C-C3A7F8626262}" sibTransId="{67A3254D-7B6F-4B9E-9C70-37FB4DE242A8}"/>
    <dgm:cxn modelId="{24086632-1C17-4CA9-8B04-0A08576953E3}" type="presParOf" srcId="{471A94A2-AD26-4E20-80C1-BEA32DC6E5A7}" destId="{31951D90-640D-484E-A151-F39D23483E37}" srcOrd="0" destOrd="0" presId="urn:microsoft.com/office/officeart/2005/8/layout/radial3"/>
    <dgm:cxn modelId="{16DA2664-E14E-4115-B8E4-7588D47863A8}" type="presParOf" srcId="{31951D90-640D-484E-A151-F39D23483E37}" destId="{45444545-EB7A-4B73-9AD6-7FA305C92764}" srcOrd="0" destOrd="0" presId="urn:microsoft.com/office/officeart/2005/8/layout/radial3"/>
    <dgm:cxn modelId="{4F08370B-320F-43DB-850A-BB3BA0307BEE}" type="presParOf" srcId="{31951D90-640D-484E-A151-F39D23483E37}" destId="{987BA3EB-799E-4EC6-8839-62B0BD24D1C5}" srcOrd="1" destOrd="0" presId="urn:microsoft.com/office/officeart/2005/8/layout/radial3"/>
    <dgm:cxn modelId="{5855B2D8-BB82-466D-A39C-24FB41676F17}" type="presParOf" srcId="{31951D90-640D-484E-A151-F39D23483E37}" destId="{1C4F4598-8937-4CB0-981E-B46C19852454}" srcOrd="2" destOrd="0" presId="urn:microsoft.com/office/officeart/2005/8/layout/radial3"/>
    <dgm:cxn modelId="{2A203108-5A38-4D1C-AB30-27436E19B798}" type="presParOf" srcId="{31951D90-640D-484E-A151-F39D23483E37}" destId="{87024BBF-A82A-4CD8-8A5A-8AD02CDAE1CE}" srcOrd="3" destOrd="0" presId="urn:microsoft.com/office/officeart/2005/8/layout/radial3"/>
    <dgm:cxn modelId="{398002F0-BBF1-45D7-AE26-E498DB9BC807}" type="presParOf" srcId="{31951D90-640D-484E-A151-F39D23483E37}" destId="{3D776937-9B10-4E47-B52A-7335436C7614}" srcOrd="4" destOrd="0" presId="urn:microsoft.com/office/officeart/2005/8/layout/radial3"/>
    <dgm:cxn modelId="{8C07FF44-3A9E-40D2-AFFC-EA280FE66C05}" type="presParOf" srcId="{31951D90-640D-484E-A151-F39D23483E37}" destId="{90369666-0295-4812-8ABA-D0C66A09C4DE}" srcOrd="5" destOrd="0" presId="urn:microsoft.com/office/officeart/2005/8/layout/radial3"/>
    <dgm:cxn modelId="{97E76B8B-62CB-4D05-9470-E115D734C56E}" type="presParOf" srcId="{31951D90-640D-484E-A151-F39D23483E37}" destId="{86D4D7FE-114A-4B05-8B6A-3630D6E17402}" srcOrd="6" destOrd="0" presId="urn:microsoft.com/office/officeart/2005/8/layout/radial3"/>
    <dgm:cxn modelId="{F2FBFD4C-993D-4C53-AB73-1148988844A4}" type="presParOf" srcId="{31951D90-640D-484E-A151-F39D23483E37}" destId="{DF9793A2-EFFA-45F0-8CAB-92C1E59D339C}" srcOrd="7" destOrd="0" presId="urn:microsoft.com/office/officeart/2005/8/layout/radial3"/>
    <dgm:cxn modelId="{A9A63296-21A2-4FE6-A855-6DD762E052A9}" type="presParOf" srcId="{31951D90-640D-484E-A151-F39D23483E37}" destId="{000AA94E-FB6D-474D-B4BF-16998C40CB5D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6ADFF9-290B-47F5-8778-71EC6D67EA1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2EBC43-3711-49D3-868A-7F5B56867178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/>
            <a:t>Федеральная служба по надзору в сфере  защиты прав потребителей и благополучия человека</a:t>
          </a:r>
          <a:endParaRPr lang="ru-RU" dirty="0"/>
        </a:p>
      </dgm:t>
    </dgm:pt>
    <dgm:pt modelId="{91FD9692-AFBB-46EE-ADC4-49628C83B167}" type="parTrans" cxnId="{5E4D4956-9BC8-4171-B0F7-F0DE91553EAF}">
      <dgm:prSet/>
      <dgm:spPr/>
      <dgm:t>
        <a:bodyPr/>
        <a:lstStyle/>
        <a:p>
          <a:endParaRPr lang="ru-RU"/>
        </a:p>
      </dgm:t>
    </dgm:pt>
    <dgm:pt modelId="{FD7B2BDD-7C10-44C4-9526-2BAA9435807F}" type="sibTrans" cxnId="{5E4D4956-9BC8-4171-B0F7-F0DE91553EAF}">
      <dgm:prSet/>
      <dgm:spPr/>
      <dgm:t>
        <a:bodyPr/>
        <a:lstStyle/>
        <a:p>
          <a:endParaRPr lang="ru-RU"/>
        </a:p>
      </dgm:t>
    </dgm:pt>
    <dgm:pt modelId="{825C0CEE-EDA5-4563-8EA5-3A24F708B0D0}">
      <dgm:prSet phldrT="[Текст]" custT="1"/>
      <dgm:spPr/>
      <dgm:t>
        <a:bodyPr/>
        <a:lstStyle/>
        <a:p>
          <a:r>
            <a:rPr lang="ru-RU" sz="1400" dirty="0"/>
            <a:t>Государственные служащие управления </a:t>
          </a:r>
          <a:r>
            <a:rPr lang="ru-RU" sz="1400" dirty="0" err="1"/>
            <a:t>Роспотребнадзора</a:t>
          </a:r>
          <a:endParaRPr lang="ru-RU" sz="1400" dirty="0"/>
        </a:p>
      </dgm:t>
    </dgm:pt>
    <dgm:pt modelId="{B48840A6-FD85-4898-845E-B920CE88DA63}" type="parTrans" cxnId="{4E71FA73-8830-46F5-8356-E24FD991E7DB}">
      <dgm:prSet/>
      <dgm:spPr/>
      <dgm:t>
        <a:bodyPr/>
        <a:lstStyle/>
        <a:p>
          <a:endParaRPr lang="ru-RU"/>
        </a:p>
      </dgm:t>
    </dgm:pt>
    <dgm:pt modelId="{A2678ED2-E3DD-4B32-BA7F-3835D7EBD0EF}" type="sibTrans" cxnId="{4E71FA73-8830-46F5-8356-E24FD991E7DB}">
      <dgm:prSet/>
      <dgm:spPr/>
      <dgm:t>
        <a:bodyPr/>
        <a:lstStyle/>
        <a:p>
          <a:endParaRPr lang="ru-RU"/>
        </a:p>
      </dgm:t>
    </dgm:pt>
    <dgm:pt modelId="{FE4970E9-9F75-4191-87A7-548EAB99F3F5}">
      <dgm:prSet phldrT="[Текст]" custT="1"/>
      <dgm:spPr/>
      <dgm:t>
        <a:bodyPr/>
        <a:lstStyle/>
        <a:p>
          <a:r>
            <a:rPr lang="ru-RU" sz="1600" b="1" dirty="0"/>
            <a:t>Врачи-гигиенисты ведомственных служб</a:t>
          </a:r>
          <a:endParaRPr lang="ru-RU" sz="1600" dirty="0"/>
        </a:p>
      </dgm:t>
    </dgm:pt>
    <dgm:pt modelId="{10EA57B3-6C8A-4BEC-A49F-874EFD87DB88}" type="parTrans" cxnId="{93E8BF8C-CBDF-4CD0-BDA5-DAE4B2F71379}">
      <dgm:prSet/>
      <dgm:spPr/>
      <dgm:t>
        <a:bodyPr/>
        <a:lstStyle/>
        <a:p>
          <a:endParaRPr lang="ru-RU"/>
        </a:p>
      </dgm:t>
    </dgm:pt>
    <dgm:pt modelId="{1456BB89-628B-45AC-B13C-C8B47CEEB929}" type="sibTrans" cxnId="{93E8BF8C-CBDF-4CD0-BDA5-DAE4B2F71379}">
      <dgm:prSet/>
      <dgm:spPr/>
      <dgm:t>
        <a:bodyPr/>
        <a:lstStyle/>
        <a:p>
          <a:endParaRPr lang="ru-RU"/>
        </a:p>
      </dgm:t>
    </dgm:pt>
    <dgm:pt modelId="{563CA3FE-2E17-4F01-8231-6161678C722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/>
            <a:t>Федеральная служба исполнения наказаний</a:t>
          </a:r>
        </a:p>
      </dgm:t>
    </dgm:pt>
    <dgm:pt modelId="{FC35E345-5663-4E57-A818-FAABF7D40B24}" type="parTrans" cxnId="{349D02A4-7EB8-4396-9AE7-128C3677CDF7}">
      <dgm:prSet/>
      <dgm:spPr/>
      <dgm:t>
        <a:bodyPr/>
        <a:lstStyle/>
        <a:p>
          <a:endParaRPr lang="ru-RU"/>
        </a:p>
      </dgm:t>
    </dgm:pt>
    <dgm:pt modelId="{0B991AAE-F7D7-40FA-98FA-4B4F95F9A326}" type="sibTrans" cxnId="{349D02A4-7EB8-4396-9AE7-128C3677CDF7}">
      <dgm:prSet/>
      <dgm:spPr/>
      <dgm:t>
        <a:bodyPr/>
        <a:lstStyle/>
        <a:p>
          <a:endParaRPr lang="ru-RU"/>
        </a:p>
      </dgm:t>
    </dgm:pt>
    <dgm:pt modelId="{2BAEFD3D-C72B-4190-90AC-C4B2CEB4B44A}">
      <dgm:prSet phldrT="[Текст]" custT="1"/>
      <dgm:spPr/>
      <dgm:t>
        <a:bodyPr/>
        <a:lstStyle/>
        <a:p>
          <a:r>
            <a:rPr lang="ru-RU" sz="1800" b="1" dirty="0"/>
            <a:t>Врачи-лаборанты </a:t>
          </a:r>
          <a:endParaRPr lang="ru-RU" sz="1800" dirty="0"/>
        </a:p>
      </dgm:t>
    </dgm:pt>
    <dgm:pt modelId="{5263F347-9CE3-4195-86A9-CC7ED89C2735}" type="parTrans" cxnId="{EE394346-A88C-43DB-89F2-C69B4BC5AC84}">
      <dgm:prSet/>
      <dgm:spPr/>
      <dgm:t>
        <a:bodyPr/>
        <a:lstStyle/>
        <a:p>
          <a:endParaRPr lang="ru-RU"/>
        </a:p>
      </dgm:t>
    </dgm:pt>
    <dgm:pt modelId="{30A78A07-4F8D-497A-BBCF-7BD8CA0516F0}" type="sibTrans" cxnId="{EE394346-A88C-43DB-89F2-C69B4BC5AC84}">
      <dgm:prSet/>
      <dgm:spPr/>
      <dgm:t>
        <a:bodyPr/>
        <a:lstStyle/>
        <a:p>
          <a:endParaRPr lang="ru-RU"/>
        </a:p>
      </dgm:t>
    </dgm:pt>
    <dgm:pt modelId="{0ED52891-224E-41D5-A82A-870C5E665C4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/>
            <a:t>Испытательный  лабораторный центр  РПН</a:t>
          </a:r>
        </a:p>
      </dgm:t>
    </dgm:pt>
    <dgm:pt modelId="{70A555C1-07CC-4899-9336-A045832DCEE9}" type="parTrans" cxnId="{4BEB2116-30C9-4E35-A511-ABEB00F32038}">
      <dgm:prSet/>
      <dgm:spPr/>
      <dgm:t>
        <a:bodyPr/>
        <a:lstStyle/>
        <a:p>
          <a:endParaRPr lang="ru-RU"/>
        </a:p>
      </dgm:t>
    </dgm:pt>
    <dgm:pt modelId="{04532F28-EBFC-4849-A208-21E49712B898}" type="sibTrans" cxnId="{4BEB2116-30C9-4E35-A511-ABEB00F32038}">
      <dgm:prSet/>
      <dgm:spPr/>
      <dgm:t>
        <a:bodyPr/>
        <a:lstStyle/>
        <a:p>
          <a:endParaRPr lang="ru-RU"/>
        </a:p>
      </dgm:t>
    </dgm:pt>
    <dgm:pt modelId="{8AB45DCA-6572-4C04-A2D2-C2FB462AA2B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/>
            <a:t>Министерство внутренних дел </a:t>
          </a:r>
        </a:p>
      </dgm:t>
    </dgm:pt>
    <dgm:pt modelId="{A4CA4834-8454-4005-B73D-DC349A414B7D}" type="parTrans" cxnId="{D353957F-1736-47BE-BD05-08E9C4D45550}">
      <dgm:prSet/>
      <dgm:spPr/>
      <dgm:t>
        <a:bodyPr/>
        <a:lstStyle/>
        <a:p>
          <a:endParaRPr lang="ru-RU"/>
        </a:p>
      </dgm:t>
    </dgm:pt>
    <dgm:pt modelId="{AE6E4DD9-1B9D-4BB1-9C12-B2BB1FAB7165}" type="sibTrans" cxnId="{D353957F-1736-47BE-BD05-08E9C4D45550}">
      <dgm:prSet/>
      <dgm:spPr/>
      <dgm:t>
        <a:bodyPr/>
        <a:lstStyle/>
        <a:p>
          <a:endParaRPr lang="ru-RU"/>
        </a:p>
      </dgm:t>
    </dgm:pt>
    <dgm:pt modelId="{AA2FE7F6-A4D4-49D1-A07C-C08C8D00CF2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/>
            <a:t>Министерство обороны</a:t>
          </a:r>
        </a:p>
      </dgm:t>
    </dgm:pt>
    <dgm:pt modelId="{40DD86FA-82AB-4752-A20A-CEF675147691}" type="parTrans" cxnId="{CEDDFE41-A4B9-4B14-9220-8BAC74F68BA3}">
      <dgm:prSet/>
      <dgm:spPr/>
      <dgm:t>
        <a:bodyPr/>
        <a:lstStyle/>
        <a:p>
          <a:endParaRPr lang="ru-RU"/>
        </a:p>
      </dgm:t>
    </dgm:pt>
    <dgm:pt modelId="{5BE9507F-5632-4D8F-A97A-FB48A726F6E4}" type="sibTrans" cxnId="{CEDDFE41-A4B9-4B14-9220-8BAC74F68BA3}">
      <dgm:prSet/>
      <dgm:spPr/>
      <dgm:t>
        <a:bodyPr/>
        <a:lstStyle/>
        <a:p>
          <a:endParaRPr lang="ru-RU"/>
        </a:p>
      </dgm:t>
    </dgm:pt>
    <dgm:pt modelId="{E820FB7C-EBB3-496D-A4C7-5B7CED3D4B4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/>
            <a:t>Транспорт (ж/</a:t>
          </a:r>
          <a:r>
            <a:rPr lang="ru-RU" sz="1200" dirty="0" err="1"/>
            <a:t>д</a:t>
          </a:r>
          <a:r>
            <a:rPr lang="ru-RU" sz="1200" dirty="0"/>
            <a:t>,  авиа)</a:t>
          </a:r>
        </a:p>
      </dgm:t>
    </dgm:pt>
    <dgm:pt modelId="{7854C7CD-0F97-4ADE-8756-F17D8258FB3F}" type="parTrans" cxnId="{A26E15A4-39B6-4579-B599-7C7D1DBE6B36}">
      <dgm:prSet/>
      <dgm:spPr/>
      <dgm:t>
        <a:bodyPr/>
        <a:lstStyle/>
        <a:p>
          <a:endParaRPr lang="ru-RU"/>
        </a:p>
      </dgm:t>
    </dgm:pt>
    <dgm:pt modelId="{B7DC4D49-BA5D-4AB8-B584-4C2EBC2B4CA3}" type="sibTrans" cxnId="{A26E15A4-39B6-4579-B599-7C7D1DBE6B36}">
      <dgm:prSet/>
      <dgm:spPr/>
      <dgm:t>
        <a:bodyPr/>
        <a:lstStyle/>
        <a:p>
          <a:endParaRPr lang="ru-RU"/>
        </a:p>
      </dgm:t>
    </dgm:pt>
    <dgm:pt modelId="{28456B31-792B-4E68-9B4A-4995DD6F75E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/>
            <a:t>Федеральная таможенная служба</a:t>
          </a:r>
          <a:endParaRPr lang="ru-RU" sz="1000" dirty="0"/>
        </a:p>
      </dgm:t>
    </dgm:pt>
    <dgm:pt modelId="{0C7E8603-EF3C-4013-935E-9851A66662CD}" type="parTrans" cxnId="{ABA2F845-9F3F-4A83-A5BE-3BBAECB7886E}">
      <dgm:prSet/>
      <dgm:spPr/>
      <dgm:t>
        <a:bodyPr/>
        <a:lstStyle/>
        <a:p>
          <a:endParaRPr lang="ru-RU"/>
        </a:p>
      </dgm:t>
    </dgm:pt>
    <dgm:pt modelId="{7B854523-E72F-4579-B647-2E5B25926A1F}" type="sibTrans" cxnId="{ABA2F845-9F3F-4A83-A5BE-3BBAECB7886E}">
      <dgm:prSet/>
      <dgm:spPr/>
      <dgm:t>
        <a:bodyPr/>
        <a:lstStyle/>
        <a:p>
          <a:endParaRPr lang="ru-RU"/>
        </a:p>
      </dgm:t>
    </dgm:pt>
    <dgm:pt modelId="{0859121D-532A-44AE-9A84-E50C13881E53}">
      <dgm:prSet phldrT="[Текст]" custT="1"/>
      <dgm:spPr/>
      <dgm:t>
        <a:bodyPr/>
        <a:lstStyle/>
        <a:p>
          <a:r>
            <a:rPr lang="ru-RU" sz="1400" dirty="0"/>
            <a:t> ФБУЗ Центр гигиены и эпидемиологии</a:t>
          </a:r>
        </a:p>
      </dgm:t>
    </dgm:pt>
    <dgm:pt modelId="{3FD4E722-0A2F-47FE-988D-DAF2DF3E564C}" type="parTrans" cxnId="{BC30C114-6463-469D-8CAC-04A2F6B3C6FF}">
      <dgm:prSet/>
      <dgm:spPr/>
      <dgm:t>
        <a:bodyPr/>
        <a:lstStyle/>
        <a:p>
          <a:endParaRPr lang="ru-RU"/>
        </a:p>
      </dgm:t>
    </dgm:pt>
    <dgm:pt modelId="{7290BD8E-9D2A-47FC-B126-BB817C21E583}" type="sibTrans" cxnId="{BC30C114-6463-469D-8CAC-04A2F6B3C6FF}">
      <dgm:prSet/>
      <dgm:spPr/>
      <dgm:t>
        <a:bodyPr/>
        <a:lstStyle/>
        <a:p>
          <a:endParaRPr lang="ru-RU"/>
        </a:p>
      </dgm:t>
    </dgm:pt>
    <dgm:pt modelId="{B33C525A-6A3C-4815-A6AD-FA3E2CA5988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/>
            <a:t>Лабораторные центры производственного контроля </a:t>
          </a:r>
        </a:p>
      </dgm:t>
    </dgm:pt>
    <dgm:pt modelId="{4C15FF09-B359-4E1E-8FDF-22CCB3EADA80}" type="parTrans" cxnId="{555EDE45-EBBB-4317-AAC9-AE127EBA435C}">
      <dgm:prSet/>
      <dgm:spPr/>
      <dgm:t>
        <a:bodyPr/>
        <a:lstStyle/>
        <a:p>
          <a:endParaRPr lang="ru-RU"/>
        </a:p>
      </dgm:t>
    </dgm:pt>
    <dgm:pt modelId="{1B58E024-804F-43B4-A80F-D887CB0D6FC4}" type="sibTrans" cxnId="{555EDE45-EBBB-4317-AAC9-AE127EBA435C}">
      <dgm:prSet/>
      <dgm:spPr/>
      <dgm:t>
        <a:bodyPr/>
        <a:lstStyle/>
        <a:p>
          <a:endParaRPr lang="ru-RU"/>
        </a:p>
      </dgm:t>
    </dgm:pt>
    <dgm:pt modelId="{C80DF2E2-BBBB-44C1-99C4-61006BEC1B9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/>
            <a:t>Профильные лаборатории различных форм собственности</a:t>
          </a:r>
        </a:p>
      </dgm:t>
    </dgm:pt>
    <dgm:pt modelId="{79D0DC21-EBAD-474C-B7E8-486BAABF2B9A}" type="parTrans" cxnId="{55A4B6FB-374F-4AD0-B72C-C65B7856AD58}">
      <dgm:prSet/>
      <dgm:spPr/>
      <dgm:t>
        <a:bodyPr/>
        <a:lstStyle/>
        <a:p>
          <a:endParaRPr lang="ru-RU"/>
        </a:p>
      </dgm:t>
    </dgm:pt>
    <dgm:pt modelId="{8690795B-59CD-45C6-AD83-8595596C142F}" type="sibTrans" cxnId="{55A4B6FB-374F-4AD0-B72C-C65B7856AD58}">
      <dgm:prSet/>
      <dgm:spPr/>
      <dgm:t>
        <a:bodyPr/>
        <a:lstStyle/>
        <a:p>
          <a:endParaRPr lang="ru-RU"/>
        </a:p>
      </dgm:t>
    </dgm:pt>
    <dgm:pt modelId="{5A4CC4F2-1FA3-4EBB-83C8-D38ECA3135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/>
            <a:t>Клинические лаборатории</a:t>
          </a:r>
        </a:p>
      </dgm:t>
    </dgm:pt>
    <dgm:pt modelId="{B962C5C5-9A64-490E-8069-9DDEBD716B33}" type="parTrans" cxnId="{A03AC5B1-ECAE-487F-BCCD-485E88D6129E}">
      <dgm:prSet/>
      <dgm:spPr/>
      <dgm:t>
        <a:bodyPr/>
        <a:lstStyle/>
        <a:p>
          <a:endParaRPr lang="ru-RU"/>
        </a:p>
      </dgm:t>
    </dgm:pt>
    <dgm:pt modelId="{355BF265-302F-4031-86A7-F6B60014E600}" type="sibTrans" cxnId="{A03AC5B1-ECAE-487F-BCCD-485E88D6129E}">
      <dgm:prSet/>
      <dgm:spPr/>
      <dgm:t>
        <a:bodyPr/>
        <a:lstStyle/>
        <a:p>
          <a:endParaRPr lang="ru-RU"/>
        </a:p>
      </dgm:t>
    </dgm:pt>
    <dgm:pt modelId="{D059EC0F-7996-465D-ABC1-0487D3FF44A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Врач по медицинской профилактики </a:t>
          </a:r>
          <a:r>
            <a:rPr lang="ru-RU" b="0" dirty="0">
              <a:solidFill>
                <a:srgbClr val="002060"/>
              </a:solidFill>
            </a:rPr>
            <a:t>Центров здоровья и Центров медицинской профилактики</a:t>
          </a:r>
        </a:p>
      </dgm:t>
    </dgm:pt>
    <dgm:pt modelId="{0B44F0B2-68CD-4C9F-8755-6E87BBB61242}" type="parTrans" cxnId="{911D613F-5C71-4554-80D1-6D4720A94C6A}">
      <dgm:prSet/>
      <dgm:spPr/>
      <dgm:t>
        <a:bodyPr/>
        <a:lstStyle/>
        <a:p>
          <a:endParaRPr lang="ru-RU"/>
        </a:p>
      </dgm:t>
    </dgm:pt>
    <dgm:pt modelId="{65C93039-F7ED-4B9B-B049-F4FD3F28CFFC}" type="sibTrans" cxnId="{911D613F-5C71-4554-80D1-6D4720A94C6A}">
      <dgm:prSet/>
      <dgm:spPr/>
      <dgm:t>
        <a:bodyPr/>
        <a:lstStyle/>
        <a:p>
          <a:endParaRPr lang="ru-RU"/>
        </a:p>
      </dgm:t>
    </dgm:pt>
    <dgm:pt modelId="{DC3F957E-8BEA-49E2-819E-4305D3E6AA0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</a:rPr>
            <a:t>Научно-исследовательская деятельность </a:t>
          </a:r>
        </a:p>
      </dgm:t>
    </dgm:pt>
    <dgm:pt modelId="{7ECF65B1-AAC2-41A5-B4C3-133FEB6C9569}" type="parTrans" cxnId="{7A08D5DD-F803-47DF-96E7-22A1A86623FF}">
      <dgm:prSet/>
      <dgm:spPr/>
      <dgm:t>
        <a:bodyPr/>
        <a:lstStyle/>
        <a:p>
          <a:endParaRPr lang="ru-RU"/>
        </a:p>
      </dgm:t>
    </dgm:pt>
    <dgm:pt modelId="{2CC0FB0B-1D12-40DD-A0B0-BE1CBF99A5AB}" type="sibTrans" cxnId="{7A08D5DD-F803-47DF-96E7-22A1A86623FF}">
      <dgm:prSet/>
      <dgm:spPr/>
      <dgm:t>
        <a:bodyPr/>
        <a:lstStyle/>
        <a:p>
          <a:endParaRPr lang="ru-RU"/>
        </a:p>
      </dgm:t>
    </dgm:pt>
    <dgm:pt modelId="{71A67DAE-9D1C-4131-A509-61934083FAC1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Главные врачи различных медицинских организаций, Руководители учреждений  </a:t>
          </a:r>
          <a:r>
            <a:rPr lang="ru-RU" b="1" dirty="0" err="1">
              <a:solidFill>
                <a:srgbClr val="002060"/>
              </a:solidFill>
            </a:rPr>
            <a:t>Роспотребнадзора</a:t>
          </a:r>
          <a:r>
            <a:rPr lang="ru-RU" b="1" dirty="0">
              <a:solidFill>
                <a:srgbClr val="002060"/>
              </a:solidFill>
            </a:rPr>
            <a:t> –</a:t>
          </a:r>
          <a:r>
            <a:rPr lang="ru-RU" b="0" dirty="0">
              <a:solidFill>
                <a:srgbClr val="002060"/>
              </a:solidFill>
            </a:rPr>
            <a:t>главные санитарные врачи</a:t>
          </a:r>
        </a:p>
      </dgm:t>
    </dgm:pt>
    <dgm:pt modelId="{E0E86163-03DB-41E0-A5C8-4DC86452338D}" type="parTrans" cxnId="{E3801904-054B-4FDE-BE41-884ED48EF402}">
      <dgm:prSet/>
      <dgm:spPr/>
      <dgm:t>
        <a:bodyPr/>
        <a:lstStyle/>
        <a:p>
          <a:endParaRPr lang="ru-RU"/>
        </a:p>
      </dgm:t>
    </dgm:pt>
    <dgm:pt modelId="{6E3B42E6-F1C0-483E-BEBE-F78E3AC9EBB4}" type="sibTrans" cxnId="{E3801904-054B-4FDE-BE41-884ED48EF402}">
      <dgm:prSet/>
      <dgm:spPr/>
      <dgm:t>
        <a:bodyPr/>
        <a:lstStyle/>
        <a:p>
          <a:endParaRPr lang="ru-RU"/>
        </a:p>
      </dgm:t>
    </dgm:pt>
    <dgm:pt modelId="{BF4E0285-4442-44C8-82D9-491C4F33896C}" type="pres">
      <dgm:prSet presAssocID="{5D6ADFF9-290B-47F5-8778-71EC6D67EA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0ECAD2-9AD5-426B-83AD-182C6254366F}" type="pres">
      <dgm:prSet presAssocID="{FD2EBC43-3711-49D3-868A-7F5B56867178}" presName="linNode" presStyleCnt="0"/>
      <dgm:spPr/>
    </dgm:pt>
    <dgm:pt modelId="{4C91F173-ED00-4008-B34D-1C8BA2C82434}" type="pres">
      <dgm:prSet presAssocID="{FD2EBC43-3711-49D3-868A-7F5B56867178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CB3F3-C498-46B0-AD91-E03BB18B725C}" type="pres">
      <dgm:prSet presAssocID="{FD2EBC43-3711-49D3-868A-7F5B5686717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B7B8D-B9CC-43AB-9069-8775BE24947F}" type="pres">
      <dgm:prSet presAssocID="{FD7B2BDD-7C10-44C4-9526-2BAA9435807F}" presName="sp" presStyleCnt="0"/>
      <dgm:spPr/>
    </dgm:pt>
    <dgm:pt modelId="{AD84DF15-0FD9-4FEC-8028-CDFAD1375CE2}" type="pres">
      <dgm:prSet presAssocID="{FE4970E9-9F75-4191-87A7-548EAB99F3F5}" presName="linNode" presStyleCnt="0"/>
      <dgm:spPr/>
    </dgm:pt>
    <dgm:pt modelId="{DC98460E-D977-4520-AE3F-6E240CEAF762}" type="pres">
      <dgm:prSet presAssocID="{FE4970E9-9F75-4191-87A7-548EAB99F3F5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D4E35-A6CB-4AF1-BB67-099CFF413AF5}" type="pres">
      <dgm:prSet presAssocID="{FE4970E9-9F75-4191-87A7-548EAB99F3F5}" presName="descendantText" presStyleLbl="alignAccFollowNode1" presStyleIdx="1" presStyleCnt="3" custScaleY="117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51B2A-5C6D-446D-BF3D-A5BFD522455B}" type="pres">
      <dgm:prSet presAssocID="{1456BB89-628B-45AC-B13C-C8B47CEEB929}" presName="sp" presStyleCnt="0"/>
      <dgm:spPr/>
    </dgm:pt>
    <dgm:pt modelId="{89007503-E82E-413A-ADC4-6CB635EDC5D3}" type="pres">
      <dgm:prSet presAssocID="{2BAEFD3D-C72B-4190-90AC-C4B2CEB4B44A}" presName="linNode" presStyleCnt="0"/>
      <dgm:spPr/>
    </dgm:pt>
    <dgm:pt modelId="{EA65E71A-15CB-4DFB-9810-D18CFF2E0674}" type="pres">
      <dgm:prSet presAssocID="{2BAEFD3D-C72B-4190-90AC-C4B2CEB4B44A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6622C-D5C0-4682-9373-EA85F0CD9899}" type="pres">
      <dgm:prSet presAssocID="{2BAEFD3D-C72B-4190-90AC-C4B2CEB4B44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0D360-CF24-4923-B7B2-E538B3E65A89}" type="pres">
      <dgm:prSet presAssocID="{30A78A07-4F8D-497A-BBCF-7BD8CA0516F0}" presName="sp" presStyleCnt="0"/>
      <dgm:spPr/>
    </dgm:pt>
    <dgm:pt modelId="{A647F74F-36B6-4C13-BF76-E9FC6388B206}" type="pres">
      <dgm:prSet presAssocID="{D059EC0F-7996-465D-ABC1-0487D3FF44AF}" presName="linNode" presStyleCnt="0"/>
      <dgm:spPr/>
    </dgm:pt>
    <dgm:pt modelId="{708BE1D8-803B-4587-A13A-131EC609B64F}" type="pres">
      <dgm:prSet presAssocID="{D059EC0F-7996-465D-ABC1-0487D3FF44AF}" presName="parentText" presStyleLbl="node1" presStyleIdx="3" presStyleCnt="6" custLinFactNeighborX="13005" custLinFactNeighborY="1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1FAB4-235C-4B94-91F3-59FFB7E5F026}" type="pres">
      <dgm:prSet presAssocID="{65C93039-F7ED-4B9B-B049-F4FD3F28CFFC}" presName="sp" presStyleCnt="0"/>
      <dgm:spPr/>
    </dgm:pt>
    <dgm:pt modelId="{618B4882-14E0-4EA1-BC39-30624279C488}" type="pres">
      <dgm:prSet presAssocID="{DC3F957E-8BEA-49E2-819E-4305D3E6AA00}" presName="linNode" presStyleCnt="0"/>
      <dgm:spPr/>
    </dgm:pt>
    <dgm:pt modelId="{550E4665-ECD6-44E3-972D-E12AE276721A}" type="pres">
      <dgm:prSet presAssocID="{DC3F957E-8BEA-49E2-819E-4305D3E6AA00}" presName="parentText" presStyleLbl="node1" presStyleIdx="4" presStyleCnt="6" custLinFactNeighborX="82682" custLinFactNeighborY="-32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18078-5880-4B5F-A2BC-D75E341D9A33}" type="pres">
      <dgm:prSet presAssocID="{2CC0FB0B-1D12-40DD-A0B0-BE1CBF99A5AB}" presName="sp" presStyleCnt="0"/>
      <dgm:spPr/>
    </dgm:pt>
    <dgm:pt modelId="{6530AB5D-D943-4CF1-BF3D-112C49B5269D}" type="pres">
      <dgm:prSet presAssocID="{71A67DAE-9D1C-4131-A509-61934083FAC1}" presName="linNode" presStyleCnt="0"/>
      <dgm:spPr/>
    </dgm:pt>
    <dgm:pt modelId="{CEA91048-43B4-4117-93AE-971102630C76}" type="pres">
      <dgm:prSet presAssocID="{71A67DAE-9D1C-4131-A509-61934083FAC1}" presName="parentText" presStyleLbl="node1" presStyleIdx="5" presStyleCnt="6" custLinFactX="66295" custLinFactNeighborX="100000" custLinFactNeighborY="-79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9EBA6A-76C3-422D-8468-F4A8F288DA81}" type="presOf" srcId="{B33C525A-6A3C-4815-A6AD-FA3E2CA59888}" destId="{C0B6622C-D5C0-4682-9373-EA85F0CD9899}" srcOrd="0" destOrd="1" presId="urn:microsoft.com/office/officeart/2005/8/layout/vList5"/>
    <dgm:cxn modelId="{A26E15A4-39B6-4579-B599-7C7D1DBE6B36}" srcId="{FE4970E9-9F75-4191-87A7-548EAB99F3F5}" destId="{E820FB7C-EBB3-496D-A4C7-5B7CED3D4B49}" srcOrd="3" destOrd="0" parTransId="{7854C7CD-0F97-4ADE-8756-F17D8258FB3F}" sibTransId="{B7DC4D49-BA5D-4AB8-B584-4C2EBC2B4CA3}"/>
    <dgm:cxn modelId="{F70ED221-D033-4373-93F7-CCE42E300FC7}" type="presOf" srcId="{DC3F957E-8BEA-49E2-819E-4305D3E6AA00}" destId="{550E4665-ECD6-44E3-972D-E12AE276721A}" srcOrd="0" destOrd="0" presId="urn:microsoft.com/office/officeart/2005/8/layout/vList5"/>
    <dgm:cxn modelId="{BE2259F7-D204-4442-93AA-40B11F941867}" type="presOf" srcId="{FD2EBC43-3711-49D3-868A-7F5B56867178}" destId="{4C91F173-ED00-4008-B34D-1C8BA2C82434}" srcOrd="0" destOrd="0" presId="urn:microsoft.com/office/officeart/2005/8/layout/vList5"/>
    <dgm:cxn modelId="{E3801904-054B-4FDE-BE41-884ED48EF402}" srcId="{5D6ADFF9-290B-47F5-8778-71EC6D67EA1A}" destId="{71A67DAE-9D1C-4131-A509-61934083FAC1}" srcOrd="5" destOrd="0" parTransId="{E0E86163-03DB-41E0-A5C8-4DC86452338D}" sibTransId="{6E3B42E6-F1C0-483E-BEBE-F78E3AC9EBB4}"/>
    <dgm:cxn modelId="{C60D9B3F-B916-4B3A-A1A8-A5C84E256820}" type="presOf" srcId="{0859121D-532A-44AE-9A84-E50C13881E53}" destId="{C7ACB3F3-C498-46B0-AD91-E03BB18B725C}" srcOrd="0" destOrd="1" presId="urn:microsoft.com/office/officeart/2005/8/layout/vList5"/>
    <dgm:cxn modelId="{7A08D5DD-F803-47DF-96E7-22A1A86623FF}" srcId="{5D6ADFF9-290B-47F5-8778-71EC6D67EA1A}" destId="{DC3F957E-8BEA-49E2-819E-4305D3E6AA00}" srcOrd="4" destOrd="0" parTransId="{7ECF65B1-AAC2-41A5-B4C3-133FEB6C9569}" sibTransId="{2CC0FB0B-1D12-40DD-A0B0-BE1CBF99A5AB}"/>
    <dgm:cxn modelId="{55A4B6FB-374F-4AD0-B72C-C65B7856AD58}" srcId="{2BAEFD3D-C72B-4190-90AC-C4B2CEB4B44A}" destId="{C80DF2E2-BBBB-44C1-99C4-61006BEC1B9F}" srcOrd="2" destOrd="0" parTransId="{79D0DC21-EBAD-474C-B7E8-486BAABF2B9A}" sibTransId="{8690795B-59CD-45C6-AD83-8595596C142F}"/>
    <dgm:cxn modelId="{ABFEB4C2-54CB-4BEF-AF99-B99C5A19FAE8}" type="presOf" srcId="{C80DF2E2-BBBB-44C1-99C4-61006BEC1B9F}" destId="{C0B6622C-D5C0-4682-9373-EA85F0CD9899}" srcOrd="0" destOrd="2" presId="urn:microsoft.com/office/officeart/2005/8/layout/vList5"/>
    <dgm:cxn modelId="{F04CBAEB-BD98-4DE0-A44E-81EE040F7C2E}" type="presOf" srcId="{825C0CEE-EDA5-4563-8EA5-3A24F708B0D0}" destId="{C7ACB3F3-C498-46B0-AD91-E03BB18B725C}" srcOrd="0" destOrd="0" presId="urn:microsoft.com/office/officeart/2005/8/layout/vList5"/>
    <dgm:cxn modelId="{86E969A9-D1A4-4ADA-9324-81EA27411FFA}" type="presOf" srcId="{5D6ADFF9-290B-47F5-8778-71EC6D67EA1A}" destId="{BF4E0285-4442-44C8-82D9-491C4F33896C}" srcOrd="0" destOrd="0" presId="urn:microsoft.com/office/officeart/2005/8/layout/vList5"/>
    <dgm:cxn modelId="{911D613F-5C71-4554-80D1-6D4720A94C6A}" srcId="{5D6ADFF9-290B-47F5-8778-71EC6D67EA1A}" destId="{D059EC0F-7996-465D-ABC1-0487D3FF44AF}" srcOrd="3" destOrd="0" parTransId="{0B44F0B2-68CD-4C9F-8755-6E87BBB61242}" sibTransId="{65C93039-F7ED-4B9B-B049-F4FD3F28CFFC}"/>
    <dgm:cxn modelId="{D90683F5-F6E7-4AAD-BE6C-F95331344676}" type="presOf" srcId="{FE4970E9-9F75-4191-87A7-548EAB99F3F5}" destId="{DC98460E-D977-4520-AE3F-6E240CEAF762}" srcOrd="0" destOrd="0" presId="urn:microsoft.com/office/officeart/2005/8/layout/vList5"/>
    <dgm:cxn modelId="{0E6CBD3E-6F91-4B24-8A7E-8ABEB356BCE1}" type="presOf" srcId="{D059EC0F-7996-465D-ABC1-0487D3FF44AF}" destId="{708BE1D8-803B-4587-A13A-131EC609B64F}" srcOrd="0" destOrd="0" presId="urn:microsoft.com/office/officeart/2005/8/layout/vList5"/>
    <dgm:cxn modelId="{CEDDFE41-A4B9-4B14-9220-8BAC74F68BA3}" srcId="{FE4970E9-9F75-4191-87A7-548EAB99F3F5}" destId="{AA2FE7F6-A4D4-49D1-A07C-C08C8D00CF26}" srcOrd="2" destOrd="0" parTransId="{40DD86FA-82AB-4752-A20A-CEF675147691}" sibTransId="{5BE9507F-5632-4D8F-A97A-FB48A726F6E4}"/>
    <dgm:cxn modelId="{A9BE2395-30D0-493A-ABB6-4C223FDECC9F}" type="presOf" srcId="{AA2FE7F6-A4D4-49D1-A07C-C08C8D00CF26}" destId="{BF5D4E35-A6CB-4AF1-BB67-099CFF413AF5}" srcOrd="0" destOrd="2" presId="urn:microsoft.com/office/officeart/2005/8/layout/vList5"/>
    <dgm:cxn modelId="{EE394346-A88C-43DB-89F2-C69B4BC5AC84}" srcId="{5D6ADFF9-290B-47F5-8778-71EC6D67EA1A}" destId="{2BAEFD3D-C72B-4190-90AC-C4B2CEB4B44A}" srcOrd="2" destOrd="0" parTransId="{5263F347-9CE3-4195-86A9-CC7ED89C2735}" sibTransId="{30A78A07-4F8D-497A-BBCF-7BD8CA0516F0}"/>
    <dgm:cxn modelId="{C523CD3C-4A92-435D-8E1A-77F6F2BD2BC8}" type="presOf" srcId="{71A67DAE-9D1C-4131-A509-61934083FAC1}" destId="{CEA91048-43B4-4117-93AE-971102630C76}" srcOrd="0" destOrd="0" presId="urn:microsoft.com/office/officeart/2005/8/layout/vList5"/>
    <dgm:cxn modelId="{752DE62D-5F3A-448D-80C0-F9C3E9EB1F19}" type="presOf" srcId="{5A4CC4F2-1FA3-4EBB-83C8-D38ECA31352B}" destId="{C0B6622C-D5C0-4682-9373-EA85F0CD9899}" srcOrd="0" destOrd="3" presId="urn:microsoft.com/office/officeart/2005/8/layout/vList5"/>
    <dgm:cxn modelId="{0829AB2A-1F8E-423A-A837-830E2D602CC3}" type="presOf" srcId="{0ED52891-224E-41D5-A82A-870C5E665C40}" destId="{C0B6622C-D5C0-4682-9373-EA85F0CD9899}" srcOrd="0" destOrd="0" presId="urn:microsoft.com/office/officeart/2005/8/layout/vList5"/>
    <dgm:cxn modelId="{5E4D4956-9BC8-4171-B0F7-F0DE91553EAF}" srcId="{5D6ADFF9-290B-47F5-8778-71EC6D67EA1A}" destId="{FD2EBC43-3711-49D3-868A-7F5B56867178}" srcOrd="0" destOrd="0" parTransId="{91FD9692-AFBB-46EE-ADC4-49628C83B167}" sibTransId="{FD7B2BDD-7C10-44C4-9526-2BAA9435807F}"/>
    <dgm:cxn modelId="{4BEB2116-30C9-4E35-A511-ABEB00F32038}" srcId="{2BAEFD3D-C72B-4190-90AC-C4B2CEB4B44A}" destId="{0ED52891-224E-41D5-A82A-870C5E665C40}" srcOrd="0" destOrd="0" parTransId="{70A555C1-07CC-4899-9336-A045832DCEE9}" sibTransId="{04532F28-EBFC-4849-A208-21E49712B898}"/>
    <dgm:cxn modelId="{4E71FA73-8830-46F5-8356-E24FD991E7DB}" srcId="{FD2EBC43-3711-49D3-868A-7F5B56867178}" destId="{825C0CEE-EDA5-4563-8EA5-3A24F708B0D0}" srcOrd="0" destOrd="0" parTransId="{B48840A6-FD85-4898-845E-B920CE88DA63}" sibTransId="{A2678ED2-E3DD-4B32-BA7F-3835D7EBD0EF}"/>
    <dgm:cxn modelId="{93E8BF8C-CBDF-4CD0-BDA5-DAE4B2F71379}" srcId="{5D6ADFF9-290B-47F5-8778-71EC6D67EA1A}" destId="{FE4970E9-9F75-4191-87A7-548EAB99F3F5}" srcOrd="1" destOrd="0" parTransId="{10EA57B3-6C8A-4BEC-A49F-874EFD87DB88}" sibTransId="{1456BB89-628B-45AC-B13C-C8B47CEEB929}"/>
    <dgm:cxn modelId="{38F951EB-2D13-4E70-95E9-8A009A60A6ED}" type="presOf" srcId="{28456B31-792B-4E68-9B4A-4995DD6F75EF}" destId="{BF5D4E35-A6CB-4AF1-BB67-099CFF413AF5}" srcOrd="0" destOrd="4" presId="urn:microsoft.com/office/officeart/2005/8/layout/vList5"/>
    <dgm:cxn modelId="{349D02A4-7EB8-4396-9AE7-128C3677CDF7}" srcId="{FE4970E9-9F75-4191-87A7-548EAB99F3F5}" destId="{563CA3FE-2E17-4F01-8231-6161678C722D}" srcOrd="0" destOrd="0" parTransId="{FC35E345-5663-4E57-A818-FAABF7D40B24}" sibTransId="{0B991AAE-F7D7-40FA-98FA-4B4F95F9A326}"/>
    <dgm:cxn modelId="{648FDE24-8E3D-4E2C-9B62-843E6D728FD3}" type="presOf" srcId="{8AB45DCA-6572-4C04-A2D2-C2FB462AA2B2}" destId="{BF5D4E35-A6CB-4AF1-BB67-099CFF413AF5}" srcOrd="0" destOrd="1" presId="urn:microsoft.com/office/officeart/2005/8/layout/vList5"/>
    <dgm:cxn modelId="{ABA2F845-9F3F-4A83-A5BE-3BBAECB7886E}" srcId="{FE4970E9-9F75-4191-87A7-548EAB99F3F5}" destId="{28456B31-792B-4E68-9B4A-4995DD6F75EF}" srcOrd="4" destOrd="0" parTransId="{0C7E8603-EF3C-4013-935E-9851A66662CD}" sibTransId="{7B854523-E72F-4579-B647-2E5B25926A1F}"/>
    <dgm:cxn modelId="{BC30C114-6463-469D-8CAC-04A2F6B3C6FF}" srcId="{FD2EBC43-3711-49D3-868A-7F5B56867178}" destId="{0859121D-532A-44AE-9A84-E50C13881E53}" srcOrd="1" destOrd="0" parTransId="{3FD4E722-0A2F-47FE-988D-DAF2DF3E564C}" sibTransId="{7290BD8E-9D2A-47FC-B126-BB817C21E583}"/>
    <dgm:cxn modelId="{7311C083-A7BA-47FA-B113-D1C9C67AAC73}" type="presOf" srcId="{563CA3FE-2E17-4F01-8231-6161678C722D}" destId="{BF5D4E35-A6CB-4AF1-BB67-099CFF413AF5}" srcOrd="0" destOrd="0" presId="urn:microsoft.com/office/officeart/2005/8/layout/vList5"/>
    <dgm:cxn modelId="{789E4FA1-DB1D-4763-97A6-DFA9F8B79C51}" type="presOf" srcId="{E820FB7C-EBB3-496D-A4C7-5B7CED3D4B49}" destId="{BF5D4E35-A6CB-4AF1-BB67-099CFF413AF5}" srcOrd="0" destOrd="3" presId="urn:microsoft.com/office/officeart/2005/8/layout/vList5"/>
    <dgm:cxn modelId="{555EDE45-EBBB-4317-AAC9-AE127EBA435C}" srcId="{2BAEFD3D-C72B-4190-90AC-C4B2CEB4B44A}" destId="{B33C525A-6A3C-4815-A6AD-FA3E2CA59888}" srcOrd="1" destOrd="0" parTransId="{4C15FF09-B359-4E1E-8FDF-22CCB3EADA80}" sibTransId="{1B58E024-804F-43B4-A80F-D887CB0D6FC4}"/>
    <dgm:cxn modelId="{BF17ECD2-C764-4F91-B21A-8C773CBB9D07}" type="presOf" srcId="{2BAEFD3D-C72B-4190-90AC-C4B2CEB4B44A}" destId="{EA65E71A-15CB-4DFB-9810-D18CFF2E0674}" srcOrd="0" destOrd="0" presId="urn:microsoft.com/office/officeart/2005/8/layout/vList5"/>
    <dgm:cxn modelId="{D353957F-1736-47BE-BD05-08E9C4D45550}" srcId="{FE4970E9-9F75-4191-87A7-548EAB99F3F5}" destId="{8AB45DCA-6572-4C04-A2D2-C2FB462AA2B2}" srcOrd="1" destOrd="0" parTransId="{A4CA4834-8454-4005-B73D-DC349A414B7D}" sibTransId="{AE6E4DD9-1B9D-4BB1-9C12-B2BB1FAB7165}"/>
    <dgm:cxn modelId="{A03AC5B1-ECAE-487F-BCCD-485E88D6129E}" srcId="{2BAEFD3D-C72B-4190-90AC-C4B2CEB4B44A}" destId="{5A4CC4F2-1FA3-4EBB-83C8-D38ECA31352B}" srcOrd="3" destOrd="0" parTransId="{B962C5C5-9A64-490E-8069-9DDEBD716B33}" sibTransId="{355BF265-302F-4031-86A7-F6B60014E600}"/>
    <dgm:cxn modelId="{ADBBB288-8B5C-470B-9AE0-C2D622A63EA8}" type="presParOf" srcId="{BF4E0285-4442-44C8-82D9-491C4F33896C}" destId="{6A0ECAD2-9AD5-426B-83AD-182C6254366F}" srcOrd="0" destOrd="0" presId="urn:microsoft.com/office/officeart/2005/8/layout/vList5"/>
    <dgm:cxn modelId="{AA241280-A8E1-41D7-B7CE-D6310AD45776}" type="presParOf" srcId="{6A0ECAD2-9AD5-426B-83AD-182C6254366F}" destId="{4C91F173-ED00-4008-B34D-1C8BA2C82434}" srcOrd="0" destOrd="0" presId="urn:microsoft.com/office/officeart/2005/8/layout/vList5"/>
    <dgm:cxn modelId="{CACA4FAA-D6AF-4B5E-B7B3-A36AFA469626}" type="presParOf" srcId="{6A0ECAD2-9AD5-426B-83AD-182C6254366F}" destId="{C7ACB3F3-C498-46B0-AD91-E03BB18B725C}" srcOrd="1" destOrd="0" presId="urn:microsoft.com/office/officeart/2005/8/layout/vList5"/>
    <dgm:cxn modelId="{2CD57E71-9CB8-4A18-ACF1-AE8BDD573719}" type="presParOf" srcId="{BF4E0285-4442-44C8-82D9-491C4F33896C}" destId="{7D5B7B8D-B9CC-43AB-9069-8775BE24947F}" srcOrd="1" destOrd="0" presId="urn:microsoft.com/office/officeart/2005/8/layout/vList5"/>
    <dgm:cxn modelId="{EF08D375-7CAB-420F-9102-1E44D49F16F7}" type="presParOf" srcId="{BF4E0285-4442-44C8-82D9-491C4F33896C}" destId="{AD84DF15-0FD9-4FEC-8028-CDFAD1375CE2}" srcOrd="2" destOrd="0" presId="urn:microsoft.com/office/officeart/2005/8/layout/vList5"/>
    <dgm:cxn modelId="{4F48F511-6F1E-4451-93DB-E1DEA6198606}" type="presParOf" srcId="{AD84DF15-0FD9-4FEC-8028-CDFAD1375CE2}" destId="{DC98460E-D977-4520-AE3F-6E240CEAF762}" srcOrd="0" destOrd="0" presId="urn:microsoft.com/office/officeart/2005/8/layout/vList5"/>
    <dgm:cxn modelId="{8B0B1531-F679-437A-AF13-F4B144DD8F8B}" type="presParOf" srcId="{AD84DF15-0FD9-4FEC-8028-CDFAD1375CE2}" destId="{BF5D4E35-A6CB-4AF1-BB67-099CFF413AF5}" srcOrd="1" destOrd="0" presId="urn:microsoft.com/office/officeart/2005/8/layout/vList5"/>
    <dgm:cxn modelId="{199FC1C4-1E83-44BF-BA08-95F7B25B0211}" type="presParOf" srcId="{BF4E0285-4442-44C8-82D9-491C4F33896C}" destId="{B9251B2A-5C6D-446D-BF3D-A5BFD522455B}" srcOrd="3" destOrd="0" presId="urn:microsoft.com/office/officeart/2005/8/layout/vList5"/>
    <dgm:cxn modelId="{59ED9AFC-DF38-4399-BB59-24E085F4DB7B}" type="presParOf" srcId="{BF4E0285-4442-44C8-82D9-491C4F33896C}" destId="{89007503-E82E-413A-ADC4-6CB635EDC5D3}" srcOrd="4" destOrd="0" presId="urn:microsoft.com/office/officeart/2005/8/layout/vList5"/>
    <dgm:cxn modelId="{7A8D04EB-F669-4588-9D1A-0DFACF9C881D}" type="presParOf" srcId="{89007503-E82E-413A-ADC4-6CB635EDC5D3}" destId="{EA65E71A-15CB-4DFB-9810-D18CFF2E0674}" srcOrd="0" destOrd="0" presId="urn:microsoft.com/office/officeart/2005/8/layout/vList5"/>
    <dgm:cxn modelId="{1D7E0166-86C0-450D-B204-803ACE92B47D}" type="presParOf" srcId="{89007503-E82E-413A-ADC4-6CB635EDC5D3}" destId="{C0B6622C-D5C0-4682-9373-EA85F0CD9899}" srcOrd="1" destOrd="0" presId="urn:microsoft.com/office/officeart/2005/8/layout/vList5"/>
    <dgm:cxn modelId="{3FCD70AF-9CC2-4F59-AB99-D9A95F1C055F}" type="presParOf" srcId="{BF4E0285-4442-44C8-82D9-491C4F33896C}" destId="{34C0D360-CF24-4923-B7B2-E538B3E65A89}" srcOrd="5" destOrd="0" presId="urn:microsoft.com/office/officeart/2005/8/layout/vList5"/>
    <dgm:cxn modelId="{81A4D440-B956-4DB3-BDFC-8B47A9D2859D}" type="presParOf" srcId="{BF4E0285-4442-44C8-82D9-491C4F33896C}" destId="{A647F74F-36B6-4C13-BF76-E9FC6388B206}" srcOrd="6" destOrd="0" presId="urn:microsoft.com/office/officeart/2005/8/layout/vList5"/>
    <dgm:cxn modelId="{94F8B6E9-2D4B-41E6-8992-47E011184B83}" type="presParOf" srcId="{A647F74F-36B6-4C13-BF76-E9FC6388B206}" destId="{708BE1D8-803B-4587-A13A-131EC609B64F}" srcOrd="0" destOrd="0" presId="urn:microsoft.com/office/officeart/2005/8/layout/vList5"/>
    <dgm:cxn modelId="{457934ED-53C5-45F5-B719-6890C3DE4316}" type="presParOf" srcId="{BF4E0285-4442-44C8-82D9-491C4F33896C}" destId="{EEC1FAB4-235C-4B94-91F3-59FFB7E5F026}" srcOrd="7" destOrd="0" presId="urn:microsoft.com/office/officeart/2005/8/layout/vList5"/>
    <dgm:cxn modelId="{CC78E492-22E1-4C06-82F2-99BAADDA0ED0}" type="presParOf" srcId="{BF4E0285-4442-44C8-82D9-491C4F33896C}" destId="{618B4882-14E0-4EA1-BC39-30624279C488}" srcOrd="8" destOrd="0" presId="urn:microsoft.com/office/officeart/2005/8/layout/vList5"/>
    <dgm:cxn modelId="{D0173D1A-AB32-4563-9FB7-001E54EC68E1}" type="presParOf" srcId="{618B4882-14E0-4EA1-BC39-30624279C488}" destId="{550E4665-ECD6-44E3-972D-E12AE276721A}" srcOrd="0" destOrd="0" presId="urn:microsoft.com/office/officeart/2005/8/layout/vList5"/>
    <dgm:cxn modelId="{4101DCA0-D380-49FD-AB6F-BC33D5E15317}" type="presParOf" srcId="{BF4E0285-4442-44C8-82D9-491C4F33896C}" destId="{E5518078-5880-4B5F-A2BC-D75E341D9A33}" srcOrd="9" destOrd="0" presId="urn:microsoft.com/office/officeart/2005/8/layout/vList5"/>
    <dgm:cxn modelId="{1F135F4D-F86E-4B8A-963C-13E969F4BCD1}" type="presParOf" srcId="{BF4E0285-4442-44C8-82D9-491C4F33896C}" destId="{6530AB5D-D943-4CF1-BF3D-112C49B5269D}" srcOrd="10" destOrd="0" presId="urn:microsoft.com/office/officeart/2005/8/layout/vList5"/>
    <dgm:cxn modelId="{905CAC09-18DD-412C-B812-9680D33428F8}" type="presParOf" srcId="{6530AB5D-D943-4CF1-BF3D-112C49B5269D}" destId="{CEA91048-43B4-4117-93AE-971102630C7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44545-EB7A-4B73-9AD6-7FA305C92764}">
      <dsp:nvSpPr>
        <dsp:cNvPr id="0" name=""/>
        <dsp:cNvSpPr/>
      </dsp:nvSpPr>
      <dsp:spPr>
        <a:xfrm>
          <a:off x="3974307" y="698981"/>
          <a:ext cx="6553299" cy="45313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>
              <a:solidFill>
                <a:schemeClr val="accent2">
                  <a:lumMod val="50000"/>
                </a:schemeClr>
              </a:solidFill>
            </a:rPr>
            <a:t>Клиническая лабораторная диагностика</a:t>
          </a:r>
        </a:p>
      </dsp:txBody>
      <dsp:txXfrm>
        <a:off x="4934015" y="1362588"/>
        <a:ext cx="4633883" cy="3204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44545-EB7A-4B73-9AD6-7FA305C92764}">
      <dsp:nvSpPr>
        <dsp:cNvPr id="0" name=""/>
        <dsp:cNvSpPr/>
      </dsp:nvSpPr>
      <dsp:spPr>
        <a:xfrm>
          <a:off x="5047688" y="1320207"/>
          <a:ext cx="4313081" cy="32889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err="1">
              <a:solidFill>
                <a:schemeClr val="accent2">
                  <a:lumMod val="50000"/>
                </a:schemeClr>
              </a:solidFill>
            </a:rPr>
            <a:t>Эпиде</a:t>
          </a:r>
          <a:r>
            <a:rPr lang="ru-RU" sz="4800" b="1" kern="1200" dirty="0">
              <a:solidFill>
                <a:schemeClr val="accent2">
                  <a:lumMod val="50000"/>
                </a:schemeClr>
              </a:solidFill>
            </a:rPr>
            <a:t>-миология</a:t>
          </a:r>
        </a:p>
      </dsp:txBody>
      <dsp:txXfrm>
        <a:off x="5679324" y="1801861"/>
        <a:ext cx="3049809" cy="2325630"/>
      </dsp:txXfrm>
    </dsp:sp>
    <dsp:sp modelId="{987BA3EB-799E-4EC6-8839-62B0BD24D1C5}">
      <dsp:nvSpPr>
        <dsp:cNvPr id="0" name=""/>
        <dsp:cNvSpPr/>
      </dsp:nvSpPr>
      <dsp:spPr>
        <a:xfrm>
          <a:off x="6138614" y="16609"/>
          <a:ext cx="2084167" cy="1644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Врач бактериолог</a:t>
          </a:r>
        </a:p>
      </dsp:txBody>
      <dsp:txXfrm>
        <a:off x="6443833" y="257436"/>
        <a:ext cx="1473729" cy="1162815"/>
      </dsp:txXfrm>
    </dsp:sp>
    <dsp:sp modelId="{1C4F4598-8937-4CB0-981E-B46C19852454}">
      <dsp:nvSpPr>
        <dsp:cNvPr id="0" name=""/>
        <dsp:cNvSpPr/>
      </dsp:nvSpPr>
      <dsp:spPr>
        <a:xfrm>
          <a:off x="8438812" y="1024594"/>
          <a:ext cx="2495235" cy="1644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Врач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 вирусолог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8804231" y="1265421"/>
        <a:ext cx="1764397" cy="1162815"/>
      </dsp:txXfrm>
    </dsp:sp>
    <dsp:sp modelId="{87024BBF-A82A-4CD8-8A5A-8AD02CDAE1CE}">
      <dsp:nvSpPr>
        <dsp:cNvPr id="0" name=""/>
        <dsp:cNvSpPr/>
      </dsp:nvSpPr>
      <dsp:spPr>
        <a:xfrm>
          <a:off x="8438797" y="3219273"/>
          <a:ext cx="2605793" cy="16573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Врач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 </a:t>
          </a:r>
          <a:r>
            <a:rPr lang="ru-RU" sz="2000" b="1" kern="1200" dirty="0" err="1"/>
            <a:t>дезинфектолог</a:t>
          </a:r>
          <a:endParaRPr lang="ru-RU" sz="2000" b="1" kern="1200" dirty="0"/>
        </a:p>
      </dsp:txBody>
      <dsp:txXfrm>
        <a:off x="8820407" y="3461993"/>
        <a:ext cx="1842573" cy="1171954"/>
      </dsp:txXfrm>
    </dsp:sp>
    <dsp:sp modelId="{3D776937-9B10-4E47-B52A-7335436C7614}">
      <dsp:nvSpPr>
        <dsp:cNvPr id="0" name=""/>
        <dsp:cNvSpPr/>
      </dsp:nvSpPr>
      <dsp:spPr>
        <a:xfrm>
          <a:off x="6221342" y="4083373"/>
          <a:ext cx="2073445" cy="1644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Врач паразитолог</a:t>
          </a:r>
        </a:p>
      </dsp:txBody>
      <dsp:txXfrm>
        <a:off x="6524991" y="4324200"/>
        <a:ext cx="1466147" cy="1162815"/>
      </dsp:txXfrm>
    </dsp:sp>
    <dsp:sp modelId="{86D4D7FE-114A-4B05-8B6A-3630D6E17402}">
      <dsp:nvSpPr>
        <dsp:cNvPr id="0" name=""/>
        <dsp:cNvSpPr/>
      </dsp:nvSpPr>
      <dsp:spPr>
        <a:xfrm>
          <a:off x="3470241" y="998746"/>
          <a:ext cx="2316185" cy="1644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Эпидемиолог</a:t>
          </a:r>
        </a:p>
      </dsp:txBody>
      <dsp:txXfrm>
        <a:off x="3809438" y="1239573"/>
        <a:ext cx="1637791" cy="1162815"/>
      </dsp:txXfrm>
    </dsp:sp>
    <dsp:sp modelId="{DF9793A2-EFFA-45F0-8CAB-92C1E59D339C}">
      <dsp:nvSpPr>
        <dsp:cNvPr id="0" name=""/>
        <dsp:cNvSpPr/>
      </dsp:nvSpPr>
      <dsp:spPr>
        <a:xfrm>
          <a:off x="3578266" y="3435303"/>
          <a:ext cx="2418882" cy="1644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Госпитальный эпидемиолог</a:t>
          </a:r>
        </a:p>
      </dsp:txBody>
      <dsp:txXfrm>
        <a:off x="3932503" y="3676130"/>
        <a:ext cx="1710408" cy="1162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44545-EB7A-4B73-9AD6-7FA305C92764}">
      <dsp:nvSpPr>
        <dsp:cNvPr id="0" name=""/>
        <dsp:cNvSpPr/>
      </dsp:nvSpPr>
      <dsp:spPr>
        <a:xfrm>
          <a:off x="5638513" y="1320207"/>
          <a:ext cx="3288938" cy="32889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>
              <a:solidFill>
                <a:schemeClr val="accent2">
                  <a:lumMod val="50000"/>
                </a:schemeClr>
              </a:solidFill>
            </a:rPr>
            <a:t>Гигиена</a:t>
          </a:r>
        </a:p>
      </dsp:txBody>
      <dsp:txXfrm>
        <a:off x="6120167" y="1801861"/>
        <a:ext cx="2325630" cy="2325630"/>
      </dsp:txXfrm>
    </dsp:sp>
    <dsp:sp modelId="{987BA3EB-799E-4EC6-8839-62B0BD24D1C5}">
      <dsp:nvSpPr>
        <dsp:cNvPr id="0" name=""/>
        <dsp:cNvSpPr/>
      </dsp:nvSpPr>
      <dsp:spPr>
        <a:xfrm>
          <a:off x="6402727" y="16552"/>
          <a:ext cx="1725212" cy="1644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Коммунальная гигиена</a:t>
          </a:r>
        </a:p>
      </dsp:txBody>
      <dsp:txXfrm>
        <a:off x="6655378" y="257379"/>
        <a:ext cx="1219910" cy="1162815"/>
      </dsp:txXfrm>
    </dsp:sp>
    <dsp:sp modelId="{1C4F4598-8937-4CB0-981E-B46C19852454}">
      <dsp:nvSpPr>
        <dsp:cNvPr id="0" name=""/>
        <dsp:cNvSpPr/>
      </dsp:nvSpPr>
      <dsp:spPr>
        <a:xfrm>
          <a:off x="7876842" y="640489"/>
          <a:ext cx="1838730" cy="1644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Санитарно-гигиенические лабораторные исследования</a:t>
          </a:r>
        </a:p>
      </dsp:txBody>
      <dsp:txXfrm>
        <a:off x="8146118" y="881316"/>
        <a:ext cx="1300178" cy="1162815"/>
      </dsp:txXfrm>
    </dsp:sp>
    <dsp:sp modelId="{87024BBF-A82A-4CD8-8A5A-8AD02CDAE1CE}">
      <dsp:nvSpPr>
        <dsp:cNvPr id="0" name=""/>
        <dsp:cNvSpPr/>
      </dsp:nvSpPr>
      <dsp:spPr>
        <a:xfrm>
          <a:off x="8608283" y="2143133"/>
          <a:ext cx="1858710" cy="16573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/>
            <a:t>Радиацион-ная</a:t>
          </a:r>
          <a:r>
            <a:rPr lang="ru-RU" sz="1600" b="1" kern="1200" dirty="0"/>
            <a:t> гигиена</a:t>
          </a:r>
        </a:p>
      </dsp:txBody>
      <dsp:txXfrm>
        <a:off x="8880485" y="2385853"/>
        <a:ext cx="1314306" cy="1171954"/>
      </dsp:txXfrm>
    </dsp:sp>
    <dsp:sp modelId="{3D776937-9B10-4E47-B52A-7335436C7614}">
      <dsp:nvSpPr>
        <dsp:cNvPr id="0" name=""/>
        <dsp:cNvSpPr/>
      </dsp:nvSpPr>
      <dsp:spPr>
        <a:xfrm>
          <a:off x="7975268" y="3656962"/>
          <a:ext cx="1644469" cy="1644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Гигиена питания</a:t>
          </a:r>
        </a:p>
      </dsp:txBody>
      <dsp:txXfrm>
        <a:off x="8216095" y="3897789"/>
        <a:ext cx="1162815" cy="1162815"/>
      </dsp:txXfrm>
    </dsp:sp>
    <dsp:sp modelId="{90369666-0295-4812-8ABA-D0C66A09C4DE}">
      <dsp:nvSpPr>
        <dsp:cNvPr id="0" name=""/>
        <dsp:cNvSpPr/>
      </dsp:nvSpPr>
      <dsp:spPr>
        <a:xfrm>
          <a:off x="6460748" y="4284297"/>
          <a:ext cx="1644469" cy="1644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Гигиена труда</a:t>
          </a:r>
        </a:p>
      </dsp:txBody>
      <dsp:txXfrm>
        <a:off x="6701575" y="4525124"/>
        <a:ext cx="1162815" cy="1162815"/>
      </dsp:txXfrm>
    </dsp:sp>
    <dsp:sp modelId="{86D4D7FE-114A-4B05-8B6A-3630D6E17402}">
      <dsp:nvSpPr>
        <dsp:cNvPr id="0" name=""/>
        <dsp:cNvSpPr/>
      </dsp:nvSpPr>
      <dsp:spPr>
        <a:xfrm>
          <a:off x="4325989" y="2116570"/>
          <a:ext cx="1644469" cy="1644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Гигиена детей и подростков</a:t>
          </a:r>
        </a:p>
      </dsp:txBody>
      <dsp:txXfrm>
        <a:off x="4566816" y="2357397"/>
        <a:ext cx="1162815" cy="1162815"/>
      </dsp:txXfrm>
    </dsp:sp>
    <dsp:sp modelId="{DF9793A2-EFFA-45F0-8CAB-92C1E59D339C}">
      <dsp:nvSpPr>
        <dsp:cNvPr id="0" name=""/>
        <dsp:cNvSpPr/>
      </dsp:nvSpPr>
      <dsp:spPr>
        <a:xfrm>
          <a:off x="4679192" y="3714778"/>
          <a:ext cx="1986814" cy="1644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Организация </a:t>
          </a:r>
          <a:r>
            <a:rPr lang="ru-RU" sz="1600" b="1" kern="1200" dirty="0" err="1"/>
            <a:t>здравоохра-нения</a:t>
          </a:r>
          <a:r>
            <a:rPr lang="ru-RU" sz="1600" b="1" kern="1200" dirty="0"/>
            <a:t> и общественное здоровье</a:t>
          </a:r>
        </a:p>
      </dsp:txBody>
      <dsp:txXfrm>
        <a:off x="4970154" y="3955605"/>
        <a:ext cx="1404890" cy="1162815"/>
      </dsp:txXfrm>
    </dsp:sp>
    <dsp:sp modelId="{000AA94E-FB6D-474D-B4BF-16998C40CB5D}">
      <dsp:nvSpPr>
        <dsp:cNvPr id="0" name=""/>
        <dsp:cNvSpPr/>
      </dsp:nvSpPr>
      <dsp:spPr>
        <a:xfrm>
          <a:off x="4929227" y="642941"/>
          <a:ext cx="1644469" cy="1644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Гигиеническое</a:t>
          </a:r>
          <a:r>
            <a:rPr lang="ru-RU" sz="1300" b="1" kern="1200" dirty="0"/>
            <a:t> воспитание</a:t>
          </a:r>
        </a:p>
      </dsp:txBody>
      <dsp:txXfrm>
        <a:off x="5170054" y="883768"/>
        <a:ext cx="1162815" cy="1162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CB3F3-C498-46B0-AD91-E03BB18B725C}">
      <dsp:nvSpPr>
        <dsp:cNvPr id="0" name=""/>
        <dsp:cNvSpPr/>
      </dsp:nvSpPr>
      <dsp:spPr>
        <a:xfrm rot="5400000">
          <a:off x="5828125" y="-2437162"/>
          <a:ext cx="779589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Государственные служащие управления </a:t>
          </a:r>
          <a:r>
            <a:rPr lang="ru-RU" sz="1400" kern="1200" dirty="0" err="1"/>
            <a:t>Роспотребнадзора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 ФБУЗ Центр гигиены и эпидемиологии</a:t>
          </a:r>
        </a:p>
      </dsp:txBody>
      <dsp:txXfrm rot="-5400000">
        <a:off x="3291840" y="137179"/>
        <a:ext cx="5814104" cy="703477"/>
      </dsp:txXfrm>
    </dsp:sp>
    <dsp:sp modelId="{4C91F173-ED00-4008-B34D-1C8BA2C82434}">
      <dsp:nvSpPr>
        <dsp:cNvPr id="0" name=""/>
        <dsp:cNvSpPr/>
      </dsp:nvSpPr>
      <dsp:spPr>
        <a:xfrm>
          <a:off x="0" y="1673"/>
          <a:ext cx="3291840" cy="974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/>
            <a:t>Федеральная служба по надзору в сфере  защиты прав потребителей и благополучия человека</a:t>
          </a:r>
          <a:endParaRPr lang="ru-RU" sz="1300" kern="1200" dirty="0"/>
        </a:p>
      </dsp:txBody>
      <dsp:txXfrm>
        <a:off x="47570" y="49243"/>
        <a:ext cx="3196700" cy="879346"/>
      </dsp:txXfrm>
    </dsp:sp>
    <dsp:sp modelId="{BF5D4E35-A6CB-4AF1-BB67-099CFF413AF5}">
      <dsp:nvSpPr>
        <dsp:cNvPr id="0" name=""/>
        <dsp:cNvSpPr/>
      </dsp:nvSpPr>
      <dsp:spPr>
        <a:xfrm rot="5400000">
          <a:off x="5759057" y="-1413951"/>
          <a:ext cx="917724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/>
            <a:t>Федеральная служба исполнения наказаний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/>
            <a:t>Министерство внутренних дел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/>
            <a:t>Министерство обороны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/>
            <a:t>Транспорт (ж/</a:t>
          </a:r>
          <a:r>
            <a:rPr lang="ru-RU" sz="1200" kern="1200" dirty="0" err="1"/>
            <a:t>д</a:t>
          </a:r>
          <a:r>
            <a:rPr lang="ru-RU" sz="1200" kern="1200" dirty="0"/>
            <a:t>,  авиа)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/>
            <a:t>Федеральная таможенная служба</a:t>
          </a:r>
          <a:endParaRPr lang="ru-RU" sz="1000" kern="1200" dirty="0"/>
        </a:p>
      </dsp:txBody>
      <dsp:txXfrm rot="-5400000">
        <a:off x="3291839" y="1098067"/>
        <a:ext cx="5807360" cy="828124"/>
      </dsp:txXfrm>
    </dsp:sp>
    <dsp:sp modelId="{DC98460E-D977-4520-AE3F-6E240CEAF762}">
      <dsp:nvSpPr>
        <dsp:cNvPr id="0" name=""/>
        <dsp:cNvSpPr/>
      </dsp:nvSpPr>
      <dsp:spPr>
        <a:xfrm>
          <a:off x="0" y="1024884"/>
          <a:ext cx="3291840" cy="974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Врачи-гигиенисты ведомственных служб</a:t>
          </a:r>
          <a:endParaRPr lang="ru-RU" sz="1600" kern="1200" dirty="0"/>
        </a:p>
      </dsp:txBody>
      <dsp:txXfrm>
        <a:off x="47570" y="1072454"/>
        <a:ext cx="3196700" cy="879346"/>
      </dsp:txXfrm>
    </dsp:sp>
    <dsp:sp modelId="{C0B6622C-D5C0-4682-9373-EA85F0CD9899}">
      <dsp:nvSpPr>
        <dsp:cNvPr id="0" name=""/>
        <dsp:cNvSpPr/>
      </dsp:nvSpPr>
      <dsp:spPr>
        <a:xfrm rot="5400000">
          <a:off x="5828125" y="-390740"/>
          <a:ext cx="779589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/>
            <a:t>Испытательный  лабораторный центр  РПН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/>
            <a:t>Лабораторные центры производственного контроля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/>
            <a:t>Профильные лаборатории различных форм собственности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/>
            <a:t>Клинические лаборатории</a:t>
          </a:r>
        </a:p>
      </dsp:txBody>
      <dsp:txXfrm rot="-5400000">
        <a:off x="3291840" y="2183601"/>
        <a:ext cx="5814104" cy="703477"/>
      </dsp:txXfrm>
    </dsp:sp>
    <dsp:sp modelId="{EA65E71A-15CB-4DFB-9810-D18CFF2E0674}">
      <dsp:nvSpPr>
        <dsp:cNvPr id="0" name=""/>
        <dsp:cNvSpPr/>
      </dsp:nvSpPr>
      <dsp:spPr>
        <a:xfrm>
          <a:off x="0" y="2048096"/>
          <a:ext cx="3291840" cy="974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Врачи-лаборанты </a:t>
          </a:r>
          <a:endParaRPr lang="ru-RU" sz="1800" kern="1200" dirty="0"/>
        </a:p>
      </dsp:txBody>
      <dsp:txXfrm>
        <a:off x="47570" y="2095666"/>
        <a:ext cx="3196700" cy="879346"/>
      </dsp:txXfrm>
    </dsp:sp>
    <dsp:sp modelId="{708BE1D8-803B-4587-A13A-131EC609B64F}">
      <dsp:nvSpPr>
        <dsp:cNvPr id="0" name=""/>
        <dsp:cNvSpPr/>
      </dsp:nvSpPr>
      <dsp:spPr>
        <a:xfrm>
          <a:off x="428103" y="3084560"/>
          <a:ext cx="3291840" cy="97448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</a:rPr>
            <a:t>Врач по медицинской профилактики </a:t>
          </a:r>
          <a:r>
            <a:rPr lang="ru-RU" sz="1300" b="0" kern="1200" dirty="0">
              <a:solidFill>
                <a:srgbClr val="002060"/>
              </a:solidFill>
            </a:rPr>
            <a:t>Центров здоровья и Центров медицинской профилактики</a:t>
          </a:r>
        </a:p>
      </dsp:txBody>
      <dsp:txXfrm>
        <a:off x="475673" y="3132130"/>
        <a:ext cx="3196700" cy="879346"/>
      </dsp:txXfrm>
    </dsp:sp>
    <dsp:sp modelId="{550E4665-ECD6-44E3-972D-E12AE276721A}">
      <dsp:nvSpPr>
        <dsp:cNvPr id="0" name=""/>
        <dsp:cNvSpPr/>
      </dsp:nvSpPr>
      <dsp:spPr>
        <a:xfrm>
          <a:off x="2721759" y="4062594"/>
          <a:ext cx="3291840" cy="97448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</a:rPr>
            <a:t>Научно-исследовательская деятельность </a:t>
          </a:r>
        </a:p>
      </dsp:txBody>
      <dsp:txXfrm>
        <a:off x="2769329" y="4110164"/>
        <a:ext cx="3196700" cy="879346"/>
      </dsp:txXfrm>
    </dsp:sp>
    <dsp:sp modelId="{CEA91048-43B4-4117-93AE-971102630C76}">
      <dsp:nvSpPr>
        <dsp:cNvPr id="0" name=""/>
        <dsp:cNvSpPr/>
      </dsp:nvSpPr>
      <dsp:spPr>
        <a:xfrm>
          <a:off x="5474165" y="5040628"/>
          <a:ext cx="3291840" cy="97448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</a:rPr>
            <a:t>Главные врачи различных медицинских организаций, Руководители учреждений  </a:t>
          </a:r>
          <a:r>
            <a:rPr lang="ru-RU" sz="1300" b="1" kern="1200" dirty="0" err="1">
              <a:solidFill>
                <a:srgbClr val="002060"/>
              </a:solidFill>
            </a:rPr>
            <a:t>Роспотребнадзора</a:t>
          </a:r>
          <a:r>
            <a:rPr lang="ru-RU" sz="1300" b="1" kern="1200" dirty="0">
              <a:solidFill>
                <a:srgbClr val="002060"/>
              </a:solidFill>
            </a:rPr>
            <a:t> –</a:t>
          </a:r>
          <a:r>
            <a:rPr lang="ru-RU" sz="1300" b="0" kern="1200" dirty="0">
              <a:solidFill>
                <a:srgbClr val="002060"/>
              </a:solidFill>
            </a:rPr>
            <a:t>главные санитарные врачи</a:t>
          </a:r>
        </a:p>
      </dsp:txBody>
      <dsp:txXfrm>
        <a:off x="5521735" y="5088198"/>
        <a:ext cx="3196700" cy="879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74304-BBCA-4453-B67D-DFB9CF892144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C03DA-8C24-4D2D-B310-5FA05C1F5A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76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itchFamily="2" charset="2"/>
              <a:buChar char="ü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Эпидемиология –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ГСЭН за возникновением и распространением массовых болезней инфекционной и неинфекционной этиологии, разработка методов профилактики и борьбы с ними. </a:t>
            </a:r>
          </a:p>
          <a:p>
            <a:pPr marL="0" marR="0" lvl="0" indent="355600" algn="ju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F5AA-9D1C-4BAA-99B5-7CBAB300CD2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35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6E51-843C-4AAB-B7AA-0C8A65693296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B2DE-AE0B-4907-A777-0A6780D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6E51-843C-4AAB-B7AA-0C8A65693296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B2DE-AE0B-4907-A777-0A6780D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6E51-843C-4AAB-B7AA-0C8A65693296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B2DE-AE0B-4907-A777-0A6780D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6E51-843C-4AAB-B7AA-0C8A65693296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B2DE-AE0B-4907-A777-0A6780D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6E51-843C-4AAB-B7AA-0C8A65693296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B2DE-AE0B-4907-A777-0A6780D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6E51-843C-4AAB-B7AA-0C8A65693296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B2DE-AE0B-4907-A777-0A6780D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6E51-843C-4AAB-B7AA-0C8A65693296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B2DE-AE0B-4907-A777-0A6780D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6E51-843C-4AAB-B7AA-0C8A65693296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B2DE-AE0B-4907-A777-0A6780D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6E51-843C-4AAB-B7AA-0C8A65693296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B2DE-AE0B-4907-A777-0A6780D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6E51-843C-4AAB-B7AA-0C8A65693296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B2DE-AE0B-4907-A777-0A6780D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6E51-843C-4AAB-B7AA-0C8A65693296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B2DE-AE0B-4907-A777-0A6780D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06E51-843C-4AAB-B7AA-0C8A65693296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AB2DE-AE0B-4907-A777-0A6780D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143248"/>
            <a:ext cx="8286808" cy="1071570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Georgia" pitchFamily="18" charset="0"/>
              </a:rPr>
              <a:t>Медико-профилактическое дело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500306"/>
            <a:ext cx="6400800" cy="57150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</a:t>
            </a:r>
          </a:p>
        </p:txBody>
      </p:sp>
      <p:pic>
        <p:nvPicPr>
          <p:cNvPr id="11268" name="Picture 4" descr="https://avatars.mds.yandex.net/get-pdb/1649258/6c150846-0d16-4949-b6da-78417a5a8e6b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6322"/>
            <a:ext cx="3006848" cy="1820553"/>
          </a:xfrm>
          <a:prstGeom prst="rect">
            <a:avLst/>
          </a:prstGeom>
          <a:noFill/>
        </p:spPr>
      </p:pic>
      <p:pic>
        <p:nvPicPr>
          <p:cNvPr id="11270" name="Picture 6" descr="https://www.nniirt.ru/images/social/medicine/medicine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848850"/>
            <a:ext cx="2643174" cy="1723422"/>
          </a:xfrm>
          <a:prstGeom prst="rect">
            <a:avLst/>
          </a:prstGeom>
          <a:noFill/>
        </p:spPr>
      </p:pic>
      <p:pic>
        <p:nvPicPr>
          <p:cNvPr id="11272" name="Picture 8" descr="https://fm.cnbc.com/applications/cnbc.com/resources/img/editorial/2017/07/24/104605213-GettyImages-92220420.jpg?v=15009131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572008"/>
            <a:ext cx="3215514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Georgia" pitchFamily="18" charset="0"/>
              </a:rPr>
              <a:t>Гигиена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0" y="3286124"/>
            <a:ext cx="2643206" cy="15809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0" y="5000636"/>
            <a:ext cx="2654983" cy="16631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38" y="1104308"/>
            <a:ext cx="3073690" cy="32973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928670"/>
            <a:ext cx="3369363" cy="21534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1000108"/>
            <a:ext cx="3715135" cy="214314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4143380"/>
            <a:ext cx="3116164" cy="233712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3214686"/>
            <a:ext cx="2882050" cy="19223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5214950"/>
            <a:ext cx="2857520" cy="14857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937"/>
            <a:ext cx="7938464" cy="1211263"/>
          </a:xfrm>
        </p:spPr>
        <p:txBody>
          <a:bodyPr/>
          <a:lstStyle/>
          <a:p>
            <a:r>
              <a:rPr lang="ru-RU" sz="4000" b="1" dirty="0" smtClean="0"/>
              <a:t>       Эпидемиология</a:t>
            </a:r>
            <a:endParaRPr lang="ru-RU" sz="4000" b="1" dirty="0"/>
          </a:p>
        </p:txBody>
      </p:sp>
      <p:sp>
        <p:nvSpPr>
          <p:cNvPr id="6" name="AutoShape 4" descr="Профессия эпидемиолог — что лечит, чем занимается, обязанности, требования,  зарплата, как стать эпидемиолог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Профессия эпидемиолог — что лечит, чем занимается, обязанности, требования,  зарплата, как стать эпидемиолог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630" y="1715516"/>
            <a:ext cx="2826430" cy="19442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785" y="1610598"/>
            <a:ext cx="3027063" cy="1371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276" y="3118196"/>
            <a:ext cx="2748283" cy="19292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5109356"/>
            <a:ext cx="2232248" cy="176299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7" cstate="print"/>
          <a:stretch>
            <a:fillRect/>
          </a:stretch>
        </p:blipFill>
        <p:spPr>
          <a:xfrm>
            <a:off x="6242613" y="4689626"/>
            <a:ext cx="2809875" cy="1628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2780928"/>
            <a:ext cx="3456384" cy="2314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47664" y="5156368"/>
            <a:ext cx="2438400" cy="16980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47864" y="1049253"/>
            <a:ext cx="2652120" cy="124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0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Georgia" pitchFamily="18" charset="0"/>
              </a:rPr>
              <a:t>Профессиональная деятельность</a:t>
            </a:r>
            <a:endParaRPr lang="ru-RU" sz="32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285374"/>
              </p:ext>
            </p:extLst>
          </p:nvPr>
        </p:nvGraphicFramePr>
        <p:xfrm>
          <a:off x="0" y="692696"/>
          <a:ext cx="9144000" cy="6093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Georgia" pitchFamily="18" charset="0"/>
              </a:rPr>
              <a:t>Профилактика</a:t>
            </a:r>
          </a:p>
        </p:txBody>
      </p:sp>
      <p:pic>
        <p:nvPicPr>
          <p:cNvPr id="21506" name="Picture 2" descr="https://dok7xy59qfw9h.cloudfront.net/584/449/120/910003015-1s042d8-2lqs9jfdcb128mf/original/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8"/>
            <a:ext cx="3929090" cy="3571900"/>
          </a:xfrm>
          <a:prstGeom prst="rect">
            <a:avLst/>
          </a:prstGeom>
          <a:noFill/>
        </p:spPr>
      </p:pic>
      <p:pic>
        <p:nvPicPr>
          <p:cNvPr id="21510" name="Picture 6" descr="https://gtrk.tv/sites/default/files/news/80332/preview-529262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4299470" cy="35719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282" y="1285860"/>
            <a:ext cx="8643998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Врач-гигиенист на страже здоровья популяции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Georgia" pitchFamily="18" charset="0"/>
              </a:rPr>
              <a:t>Специальности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148788"/>
              </p:ext>
            </p:extLst>
          </p:nvPr>
        </p:nvGraphicFramePr>
        <p:xfrm>
          <a:off x="-2714676" y="785794"/>
          <a:ext cx="1450191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838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Georgia" pitchFamily="18" charset="0"/>
              </a:rPr>
              <a:t>Специальности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193531"/>
              </p:ext>
            </p:extLst>
          </p:nvPr>
        </p:nvGraphicFramePr>
        <p:xfrm>
          <a:off x="-2714676" y="785794"/>
          <a:ext cx="1450191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850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Georgia" pitchFamily="18" charset="0"/>
              </a:rPr>
              <a:t>Специальности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265375"/>
              </p:ext>
            </p:extLst>
          </p:nvPr>
        </p:nvGraphicFramePr>
        <p:xfrm>
          <a:off x="-2714676" y="785794"/>
          <a:ext cx="1450191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Georgia" pitchFamily="18" charset="0"/>
              </a:rPr>
              <a:t>Коммунальная гигиена</a:t>
            </a:r>
          </a:p>
        </p:txBody>
      </p:sp>
      <p:pic>
        <p:nvPicPr>
          <p:cNvPr id="19462" name="Picture 6" descr="https://ivbg.ru/wp-content/uploads/2018/09/stochnye-vody-e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5" y="4365104"/>
            <a:ext cx="2304256" cy="1909452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718000"/>
            <a:ext cx="2894198" cy="15357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7" y="716726"/>
            <a:ext cx="3099762" cy="15498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145" y="675776"/>
            <a:ext cx="2644158" cy="1586819"/>
          </a:xfrm>
          <a:prstGeom prst="rect">
            <a:avLst/>
          </a:prstGeom>
        </p:spPr>
      </p:pic>
      <p:pic>
        <p:nvPicPr>
          <p:cNvPr id="19464" name="Picture 8" descr="http://old.positivepeople.md/wp-content/uploads/2018/05/Air-pollution-linked-the-bad-behavior-in-teens-850x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166" y="2329301"/>
            <a:ext cx="3218667" cy="1881802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66" y="2344118"/>
            <a:ext cx="2827812" cy="15906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49" y="2253774"/>
            <a:ext cx="2010301" cy="2901020"/>
          </a:xfrm>
          <a:prstGeom prst="rect">
            <a:avLst/>
          </a:prstGeom>
        </p:spPr>
      </p:pic>
      <p:pic>
        <p:nvPicPr>
          <p:cNvPr id="19460" name="Picture 4" descr="https://photocentra.ru/images/main47/476238_ma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31224" y="5154794"/>
            <a:ext cx="2073555" cy="1322448"/>
          </a:xfrm>
          <a:prstGeom prst="rect">
            <a:avLst/>
          </a:prstGeom>
          <a:noFill/>
        </p:spPr>
      </p:pic>
      <p:pic>
        <p:nvPicPr>
          <p:cNvPr id="19458" name="Picture 2" descr="https://avatars.mds.yandex.net/get-pdb/1881324/af61f546-7929-4cc7-b866-72c098ccc27a/s12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4195" y="5139791"/>
            <a:ext cx="1866661" cy="1337451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77" y="4753683"/>
            <a:ext cx="2457834" cy="17423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Georgia" pitchFamily="18" charset="0"/>
              </a:rPr>
              <a:t>Гигиена питания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1" y="1173189"/>
            <a:ext cx="2474875" cy="25294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416" y="3725430"/>
            <a:ext cx="2998694" cy="2811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21"/>
          <a:stretch/>
        </p:blipFill>
        <p:spPr>
          <a:xfrm>
            <a:off x="6050168" y="4194877"/>
            <a:ext cx="2808312" cy="23042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81" y="1236784"/>
            <a:ext cx="1927398" cy="2875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861048"/>
            <a:ext cx="3419872" cy="22799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65" y="1236784"/>
            <a:ext cx="41148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Georgia" pitchFamily="18" charset="0"/>
              </a:rPr>
              <a:t>Гигиена детей и подростков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343" y="1632261"/>
            <a:ext cx="3231313" cy="2964757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9" y="1410133"/>
            <a:ext cx="3191095" cy="179533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10133"/>
            <a:ext cx="3205755" cy="19446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464045"/>
            <a:ext cx="3194193" cy="21241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5" y="3429440"/>
            <a:ext cx="3209240" cy="21386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26114"/>
            <a:ext cx="3209916" cy="21329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01208"/>
            <a:ext cx="2135891" cy="14127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340" y="5301208"/>
            <a:ext cx="2190006" cy="14600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Georgia" pitchFamily="18" charset="0"/>
              </a:rPr>
              <a:t>Радиационная гигиена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3357562"/>
            <a:ext cx="3356992" cy="3356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4968561"/>
            <a:ext cx="2786082" cy="1889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2" y="3201299"/>
            <a:ext cx="2448695" cy="1834608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5024933"/>
            <a:ext cx="3117833" cy="1833067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21" y="1142310"/>
            <a:ext cx="5245157" cy="20456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963" y="1128179"/>
            <a:ext cx="1803649" cy="2132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873" y="3164946"/>
            <a:ext cx="2809348" cy="18724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4" y="1142310"/>
            <a:ext cx="1628607" cy="20052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175</Words>
  <Application>Microsoft Office PowerPoint</Application>
  <PresentationFormat>Экран (4:3)</PresentationFormat>
  <Paragraphs>52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Медико-профилактическое дело</vt:lpstr>
      <vt:lpstr>Профилактика</vt:lpstr>
      <vt:lpstr>Специальности</vt:lpstr>
      <vt:lpstr>Специальности</vt:lpstr>
      <vt:lpstr>Специальности</vt:lpstr>
      <vt:lpstr>Коммунальная гигиена</vt:lpstr>
      <vt:lpstr>Гигиена питания</vt:lpstr>
      <vt:lpstr>Гигиена детей и подростков</vt:lpstr>
      <vt:lpstr>Радиационная гигиена</vt:lpstr>
      <vt:lpstr>Гигиена труда</vt:lpstr>
      <vt:lpstr>       Эпидемиология</vt:lpstr>
      <vt:lpstr>Профессиональная деятельность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Медико-профилактическое дело</dc:title>
  <dc:creator>Лиля</dc:creator>
  <cp:lastModifiedBy>Наталья Борисовна</cp:lastModifiedBy>
  <cp:revision>77</cp:revision>
  <dcterms:created xsi:type="dcterms:W3CDTF">2019-09-12T14:15:26Z</dcterms:created>
  <dcterms:modified xsi:type="dcterms:W3CDTF">2024-01-17T05:55:06Z</dcterms:modified>
</cp:coreProperties>
</file>